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theme/theme4.xml" ContentType="application/vnd.openxmlformats-officedocument.theme+xml"/>
  <Override PartName="/ppt/slideLayouts/slideLayout5.xml" ContentType="application/vnd.openxmlformats-officedocument.presentationml.slideLayout+xml"/>
  <Override PartName="/ppt/theme/theme5.xml" ContentType="application/vnd.openxmlformats-officedocument.theme+xml"/>
  <Override PartName="/ppt/slideLayouts/slideLayout6.xml" ContentType="application/vnd.openxmlformats-officedocument.presentationml.slideLayout+xml"/>
  <Override PartName="/ppt/theme/theme6.xml" ContentType="application/vnd.openxmlformats-officedocument.theme+xml"/>
  <Override PartName="/ppt/slideLayouts/slideLayout7.xml" ContentType="application/vnd.openxmlformats-officedocument.presentationml.slideLayout+xml"/>
  <Override PartName="/ppt/theme/theme7.xml" ContentType="application/vnd.openxmlformats-officedocument.theme+xml"/>
  <Override PartName="/ppt/slideLayouts/slideLayout8.xml" ContentType="application/vnd.openxmlformats-officedocument.presentationml.slideLayout+xml"/>
  <Override PartName="/ppt/theme/theme8.xml" ContentType="application/vnd.openxmlformats-officedocument.theme+xml"/>
  <Override PartName="/ppt/slideLayouts/slideLayout9.xml" ContentType="application/vnd.openxmlformats-officedocument.presentationml.slideLayout+xml"/>
  <Override PartName="/ppt/theme/theme9.xml" ContentType="application/vnd.openxmlformats-officedocument.theme+xml"/>
  <Override PartName="/ppt/slideLayouts/slideLayout10.xml" ContentType="application/vnd.openxmlformats-officedocument.presentationml.slideLayout+xml"/>
  <Override PartName="/ppt/theme/theme10.xml" ContentType="application/vnd.openxmlformats-officedocument.theme+xml"/>
  <Override PartName="/ppt/slideLayouts/slideLayout11.xml" ContentType="application/vnd.openxmlformats-officedocument.presentationml.slideLayout+xml"/>
  <Override PartName="/ppt/theme/theme11.xml" ContentType="application/vnd.openxmlformats-officedocument.theme+xml"/>
  <Override PartName="/ppt/slideLayouts/slideLayout12.xml" ContentType="application/vnd.openxmlformats-officedocument.presentationml.slideLayout+xml"/>
  <Override PartName="/ppt/theme/theme12.xml" ContentType="application/vnd.openxmlformats-officedocument.theme+xml"/>
  <Override PartName="/ppt/slideLayouts/slideLayout13.xml" ContentType="application/vnd.openxmlformats-officedocument.presentationml.slideLayout+xml"/>
  <Override PartName="/ppt/theme/theme13.xml" ContentType="application/vnd.openxmlformats-officedocument.theme+xml"/>
  <Override PartName="/ppt/slideLayouts/slideLayout14.xml" ContentType="application/vnd.openxmlformats-officedocument.presentationml.slideLayout+xml"/>
  <Override PartName="/ppt/theme/theme14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15.xml" ContentType="application/vnd.openxmlformats-officedocument.theme+xml"/>
  <Override PartName="/ppt/slideLayouts/slideLayout20.xml" ContentType="application/vnd.openxmlformats-officedocument.presentationml.slideLayout+xml"/>
  <Override PartName="/ppt/theme/theme16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17.xml" ContentType="application/vnd.openxmlformats-officedocument.theme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18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19.xml" ContentType="application/vnd.openxmlformats-officedocument.theme+xml"/>
  <Override PartName="/ppt/theme/theme20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878" r:id="rId1"/>
    <p:sldMasterId id="2147483880" r:id="rId2"/>
    <p:sldMasterId id="2147483882" r:id="rId3"/>
    <p:sldMasterId id="2147483890" r:id="rId4"/>
    <p:sldMasterId id="2147483892" r:id="rId5"/>
    <p:sldMasterId id="2147483894" r:id="rId6"/>
    <p:sldMasterId id="2147483896" r:id="rId7"/>
    <p:sldMasterId id="2147483898" r:id="rId8"/>
    <p:sldMasterId id="2147483900" r:id="rId9"/>
    <p:sldMasterId id="2147483902" r:id="rId10"/>
    <p:sldMasterId id="2147483904" r:id="rId11"/>
    <p:sldMasterId id="2147483906" r:id="rId12"/>
    <p:sldMasterId id="2147483908" r:id="rId13"/>
    <p:sldMasterId id="2147483910" r:id="rId14"/>
    <p:sldMasterId id="2147483912" r:id="rId15"/>
    <p:sldMasterId id="2147483919" r:id="rId16"/>
    <p:sldMasterId id="2147484129" r:id="rId17"/>
    <p:sldMasterId id="2147484141" r:id="rId18"/>
    <p:sldMasterId id="2147484370" r:id="rId19"/>
  </p:sldMasterIdLst>
  <p:notesMasterIdLst>
    <p:notesMasterId r:id="rId73"/>
  </p:notesMasterIdLst>
  <p:sldIdLst>
    <p:sldId id="529" r:id="rId20"/>
    <p:sldId id="546" r:id="rId21"/>
    <p:sldId id="547" r:id="rId22"/>
    <p:sldId id="324" r:id="rId23"/>
    <p:sldId id="376" r:id="rId24"/>
    <p:sldId id="540" r:id="rId25"/>
    <p:sldId id="326" r:id="rId26"/>
    <p:sldId id="542" r:id="rId27"/>
    <p:sldId id="544" r:id="rId28"/>
    <p:sldId id="548" r:id="rId29"/>
    <p:sldId id="541" r:id="rId30"/>
    <p:sldId id="549" r:id="rId31"/>
    <p:sldId id="338" r:id="rId32"/>
    <p:sldId id="341" r:id="rId33"/>
    <p:sldId id="502" r:id="rId34"/>
    <p:sldId id="342" r:id="rId35"/>
    <p:sldId id="530" r:id="rId36"/>
    <p:sldId id="346" r:id="rId37"/>
    <p:sldId id="347" r:id="rId38"/>
    <p:sldId id="503" r:id="rId39"/>
    <p:sldId id="351" r:id="rId40"/>
    <p:sldId id="504" r:id="rId41"/>
    <p:sldId id="531" r:id="rId42"/>
    <p:sldId id="550" r:id="rId43"/>
    <p:sldId id="551" r:id="rId44"/>
    <p:sldId id="356" r:id="rId45"/>
    <p:sldId id="520" r:id="rId46"/>
    <p:sldId id="532" r:id="rId47"/>
    <p:sldId id="508" r:id="rId48"/>
    <p:sldId id="363" r:id="rId49"/>
    <p:sldId id="509" r:id="rId50"/>
    <p:sldId id="364" r:id="rId51"/>
    <p:sldId id="365" r:id="rId52"/>
    <p:sldId id="510" r:id="rId53"/>
    <p:sldId id="511" r:id="rId54"/>
    <p:sldId id="512" r:id="rId55"/>
    <p:sldId id="368" r:id="rId56"/>
    <p:sldId id="533" r:id="rId57"/>
    <p:sldId id="534" r:id="rId58"/>
    <p:sldId id="535" r:id="rId59"/>
    <p:sldId id="536" r:id="rId60"/>
    <p:sldId id="537" r:id="rId61"/>
    <p:sldId id="552" r:id="rId62"/>
    <p:sldId id="553" r:id="rId63"/>
    <p:sldId id="538" r:id="rId64"/>
    <p:sldId id="539" r:id="rId65"/>
    <p:sldId id="554" r:id="rId66"/>
    <p:sldId id="513" r:id="rId67"/>
    <p:sldId id="514" r:id="rId68"/>
    <p:sldId id="515" r:id="rId69"/>
    <p:sldId id="516" r:id="rId70"/>
    <p:sldId id="517" r:id="rId71"/>
    <p:sldId id="518" r:id="rId72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ヒラギノ角ゴ Pro W3" pitchFamily="125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ヒラギノ角ゴ Pro W3" pitchFamily="125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ヒラギノ角ゴ Pro W3" pitchFamily="125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ヒラギノ角ゴ Pro W3" pitchFamily="125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ヒラギノ角ゴ Pro W3" pitchFamily="125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ヒラギノ角ゴ Pro W3" pitchFamily="125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ヒラギノ角ゴ Pro W3" pitchFamily="125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ヒラギノ角ゴ Pro W3" pitchFamily="125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ヒラギノ角ゴ Pro W3" pitchFamily="125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orient="horz" pos="1296" userDrawn="1">
          <p15:clr>
            <a:srgbClr val="A4A3A4"/>
          </p15:clr>
        </p15:guide>
        <p15:guide id="4" orient="horz" pos="2160" userDrawn="1">
          <p15:clr>
            <a:srgbClr val="A4A3A4"/>
          </p15:clr>
        </p15:guide>
        <p15:guide id="8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1887E"/>
    <a:srgbClr val="D1300D"/>
    <a:srgbClr val="B9B9B9"/>
    <a:srgbClr val="AA2B15"/>
    <a:srgbClr val="AEB9B1"/>
    <a:srgbClr val="4F6F92"/>
    <a:srgbClr val="F7F7F7"/>
    <a:srgbClr val="00478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Objects="1" showGuides="1">
      <p:cViewPr varScale="1">
        <p:scale>
          <a:sx n="84" d="100"/>
          <a:sy n="84" d="100"/>
        </p:scale>
        <p:origin x="1426" y="77"/>
      </p:cViewPr>
      <p:guideLst>
        <p:guide orient="horz" pos="1296"/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Objects="1" showGuides="1">
      <p:cViewPr varScale="1">
        <p:scale>
          <a:sx n="111" d="100"/>
          <a:sy n="111" d="100"/>
        </p:scale>
        <p:origin x="-3096" y="-12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3.xml"/><Relationship Id="rId18" Type="http://schemas.openxmlformats.org/officeDocument/2006/relationships/slideMaster" Target="slideMasters/slideMaster18.xml"/><Relationship Id="rId26" Type="http://schemas.openxmlformats.org/officeDocument/2006/relationships/slide" Target="slides/slide7.xml"/><Relationship Id="rId39" Type="http://schemas.openxmlformats.org/officeDocument/2006/relationships/slide" Target="slides/slide20.xml"/><Relationship Id="rId21" Type="http://schemas.openxmlformats.org/officeDocument/2006/relationships/slide" Target="slides/slide2.xml"/><Relationship Id="rId34" Type="http://schemas.openxmlformats.org/officeDocument/2006/relationships/slide" Target="slides/slide15.xml"/><Relationship Id="rId42" Type="http://schemas.openxmlformats.org/officeDocument/2006/relationships/slide" Target="slides/slide23.xml"/><Relationship Id="rId47" Type="http://schemas.openxmlformats.org/officeDocument/2006/relationships/slide" Target="slides/slide28.xml"/><Relationship Id="rId50" Type="http://schemas.openxmlformats.org/officeDocument/2006/relationships/slide" Target="slides/slide31.xml"/><Relationship Id="rId55" Type="http://schemas.openxmlformats.org/officeDocument/2006/relationships/slide" Target="slides/slide36.xml"/><Relationship Id="rId63" Type="http://schemas.openxmlformats.org/officeDocument/2006/relationships/slide" Target="slides/slide44.xml"/><Relationship Id="rId68" Type="http://schemas.openxmlformats.org/officeDocument/2006/relationships/slide" Target="slides/slide49.xml"/><Relationship Id="rId76" Type="http://schemas.openxmlformats.org/officeDocument/2006/relationships/theme" Target="theme/theme1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52.xml"/><Relationship Id="rId2" Type="http://schemas.openxmlformats.org/officeDocument/2006/relationships/slideMaster" Target="slideMasters/slideMaster2.xml"/><Relationship Id="rId16" Type="http://schemas.openxmlformats.org/officeDocument/2006/relationships/slideMaster" Target="slideMasters/slideMaster16.xml"/><Relationship Id="rId29" Type="http://schemas.openxmlformats.org/officeDocument/2006/relationships/slide" Target="slides/slide10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5.xml"/><Relationship Id="rId32" Type="http://schemas.openxmlformats.org/officeDocument/2006/relationships/slide" Target="slides/slide13.xml"/><Relationship Id="rId37" Type="http://schemas.openxmlformats.org/officeDocument/2006/relationships/slide" Target="slides/slide18.xml"/><Relationship Id="rId40" Type="http://schemas.openxmlformats.org/officeDocument/2006/relationships/slide" Target="slides/slide21.xml"/><Relationship Id="rId45" Type="http://schemas.openxmlformats.org/officeDocument/2006/relationships/slide" Target="slides/slide26.xml"/><Relationship Id="rId53" Type="http://schemas.openxmlformats.org/officeDocument/2006/relationships/slide" Target="slides/slide34.xml"/><Relationship Id="rId58" Type="http://schemas.openxmlformats.org/officeDocument/2006/relationships/slide" Target="slides/slide39.xml"/><Relationship Id="rId66" Type="http://schemas.openxmlformats.org/officeDocument/2006/relationships/slide" Target="slides/slide47.xml"/><Relationship Id="rId74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5" Type="http://schemas.openxmlformats.org/officeDocument/2006/relationships/slideMaster" Target="slideMasters/slideMaster15.xml"/><Relationship Id="rId23" Type="http://schemas.openxmlformats.org/officeDocument/2006/relationships/slide" Target="slides/slide4.xml"/><Relationship Id="rId28" Type="http://schemas.openxmlformats.org/officeDocument/2006/relationships/slide" Target="slides/slide9.xml"/><Relationship Id="rId36" Type="http://schemas.openxmlformats.org/officeDocument/2006/relationships/slide" Target="slides/slide17.xml"/><Relationship Id="rId49" Type="http://schemas.openxmlformats.org/officeDocument/2006/relationships/slide" Target="slides/slide30.xml"/><Relationship Id="rId57" Type="http://schemas.openxmlformats.org/officeDocument/2006/relationships/slide" Target="slides/slide38.xml"/><Relationship Id="rId61" Type="http://schemas.openxmlformats.org/officeDocument/2006/relationships/slide" Target="slides/slide42.xml"/><Relationship Id="rId10" Type="http://schemas.openxmlformats.org/officeDocument/2006/relationships/slideMaster" Target="slideMasters/slideMaster10.xml"/><Relationship Id="rId19" Type="http://schemas.openxmlformats.org/officeDocument/2006/relationships/slideMaster" Target="slideMasters/slideMaster19.xml"/><Relationship Id="rId31" Type="http://schemas.openxmlformats.org/officeDocument/2006/relationships/slide" Target="slides/slide12.xml"/><Relationship Id="rId44" Type="http://schemas.openxmlformats.org/officeDocument/2006/relationships/slide" Target="slides/slide25.xml"/><Relationship Id="rId52" Type="http://schemas.openxmlformats.org/officeDocument/2006/relationships/slide" Target="slides/slide33.xml"/><Relationship Id="rId60" Type="http://schemas.openxmlformats.org/officeDocument/2006/relationships/slide" Target="slides/slide41.xml"/><Relationship Id="rId65" Type="http://schemas.openxmlformats.org/officeDocument/2006/relationships/slide" Target="slides/slide46.xml"/><Relationship Id="rId73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Master" Target="slideMasters/slideMaster14.xml"/><Relationship Id="rId22" Type="http://schemas.openxmlformats.org/officeDocument/2006/relationships/slide" Target="slides/slide3.xml"/><Relationship Id="rId27" Type="http://schemas.openxmlformats.org/officeDocument/2006/relationships/slide" Target="slides/slide8.xml"/><Relationship Id="rId30" Type="http://schemas.openxmlformats.org/officeDocument/2006/relationships/slide" Target="slides/slide11.xml"/><Relationship Id="rId35" Type="http://schemas.openxmlformats.org/officeDocument/2006/relationships/slide" Target="slides/slide16.xml"/><Relationship Id="rId43" Type="http://schemas.openxmlformats.org/officeDocument/2006/relationships/slide" Target="slides/slide24.xml"/><Relationship Id="rId48" Type="http://schemas.openxmlformats.org/officeDocument/2006/relationships/slide" Target="slides/slide29.xml"/><Relationship Id="rId56" Type="http://schemas.openxmlformats.org/officeDocument/2006/relationships/slide" Target="slides/slide37.xml"/><Relationship Id="rId64" Type="http://schemas.openxmlformats.org/officeDocument/2006/relationships/slide" Target="slides/slide45.xml"/><Relationship Id="rId69" Type="http://schemas.openxmlformats.org/officeDocument/2006/relationships/slide" Target="slides/slide50.xml"/><Relationship Id="rId77" Type="http://schemas.openxmlformats.org/officeDocument/2006/relationships/tableStyles" Target="tableStyles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32.xml"/><Relationship Id="rId72" Type="http://schemas.openxmlformats.org/officeDocument/2006/relationships/slide" Target="slides/slide53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25" Type="http://schemas.openxmlformats.org/officeDocument/2006/relationships/slide" Target="slides/slide6.xml"/><Relationship Id="rId33" Type="http://schemas.openxmlformats.org/officeDocument/2006/relationships/slide" Target="slides/slide14.xml"/><Relationship Id="rId38" Type="http://schemas.openxmlformats.org/officeDocument/2006/relationships/slide" Target="slides/slide19.xml"/><Relationship Id="rId46" Type="http://schemas.openxmlformats.org/officeDocument/2006/relationships/slide" Target="slides/slide27.xml"/><Relationship Id="rId59" Type="http://schemas.openxmlformats.org/officeDocument/2006/relationships/slide" Target="slides/slide40.xml"/><Relationship Id="rId67" Type="http://schemas.openxmlformats.org/officeDocument/2006/relationships/slide" Target="slides/slide48.xml"/><Relationship Id="rId20" Type="http://schemas.openxmlformats.org/officeDocument/2006/relationships/slide" Target="slides/slide1.xml"/><Relationship Id="rId41" Type="http://schemas.openxmlformats.org/officeDocument/2006/relationships/slide" Target="slides/slide22.xml"/><Relationship Id="rId54" Type="http://schemas.openxmlformats.org/officeDocument/2006/relationships/slide" Target="slides/slide35.xml"/><Relationship Id="rId62" Type="http://schemas.openxmlformats.org/officeDocument/2006/relationships/slide" Target="slides/slide43.xml"/><Relationship Id="rId70" Type="http://schemas.openxmlformats.org/officeDocument/2006/relationships/slide" Target="slides/slide51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ヒラギノ角ゴ Pro W3" pitchFamily="84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ea typeface="ヒラギノ角ゴ Pro W3" pitchFamily="84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926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ヒラギノ角ゴ Pro W3" pitchFamily="84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1EFAF8FF-4C17-4618-8A93-D268291312BF}" type="slidenum">
              <a:rPr lang="en-US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7516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84" charset="0"/>
        <a:ea typeface="ヒラギノ角ゴ Pro W3" pitchFamily="84" charset="-128"/>
        <a:cs typeface="ヒラギノ角ゴ Pro W3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84" charset="0"/>
        <a:ea typeface="ヒラギノ角ゴ Pro W3" pitchFamily="84" charset="-128"/>
        <a:cs typeface="ヒラギノ角ゴ Pro W3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84" charset="0"/>
        <a:ea typeface="ヒラギノ角ゴ Pro W3" pitchFamily="84" charset="-128"/>
        <a:cs typeface="ヒラギノ角ゴ Pro W3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84" charset="0"/>
        <a:ea typeface="ヒラギノ角ゴ Pro W3" pitchFamily="84" charset="-128"/>
        <a:cs typeface="ヒラギノ角ゴ Pro W3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84" charset="0"/>
        <a:ea typeface="ヒラギノ角ゴ Pro W3" pitchFamily="84" charset="-128"/>
        <a:cs typeface="ヒラギノ角ゴ Pro W3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8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5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5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5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5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5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5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5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5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5" charset="-128"/>
              </a:defRPr>
            </a:lvl9pPr>
          </a:lstStyle>
          <a:p>
            <a:fld id="{16EC5859-6437-4AB0-A950-F46FA45D2938}" type="slidenum">
              <a:rPr lang="en-US" sz="1200"/>
              <a:pPr/>
              <a:t>3</a:t>
            </a:fld>
            <a:endParaRPr lang="en-US" sz="1200"/>
          </a:p>
        </p:txBody>
      </p:sp>
      <p:sp>
        <p:nvSpPr>
          <p:cNvPr id="2109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14691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en-CA">
              <a:latin typeface="Times New Roman" panose="02020603050405020304" pitchFamily="18" charset="0"/>
              <a:ea typeface="ヒラギノ角ゴ Pro W3" pitchFamily="125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180566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5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5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5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5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5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5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5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5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5" charset="-128"/>
              </a:defRPr>
            </a:lvl9pPr>
          </a:lstStyle>
          <a:p>
            <a:fld id="{1D36B138-0136-43BF-B951-231ED578C7FD}" type="slidenum">
              <a:rPr lang="en-US" sz="1200"/>
              <a:pPr/>
              <a:t>12</a:t>
            </a:fld>
            <a:endParaRPr lang="en-US" sz="1200"/>
          </a:p>
        </p:txBody>
      </p:sp>
      <p:sp>
        <p:nvSpPr>
          <p:cNvPr id="2129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26979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en-CA">
              <a:latin typeface="Times New Roman" panose="02020603050405020304" pitchFamily="18" charset="0"/>
              <a:ea typeface="ヒラギノ角ゴ Pro W3" pitchFamily="125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695573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5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5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5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5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5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5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5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5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5" charset="-128"/>
              </a:defRPr>
            </a:lvl9pPr>
          </a:lstStyle>
          <a:p>
            <a:fld id="{E9C93645-66DA-4A30-BFD4-399F1A2E7DB6}" type="slidenum">
              <a:rPr lang="en-US" sz="1200"/>
              <a:pPr/>
              <a:t>13</a:t>
            </a:fld>
            <a:endParaRPr lang="en-US" sz="1200"/>
          </a:p>
        </p:txBody>
      </p:sp>
      <p:sp>
        <p:nvSpPr>
          <p:cNvPr id="2252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45411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en-CA">
              <a:latin typeface="Times New Roman" panose="02020603050405020304" pitchFamily="18" charset="0"/>
              <a:ea typeface="ヒラギノ角ゴ Pro W3" pitchFamily="125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640110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5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5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5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5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5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5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5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5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5" charset="-128"/>
              </a:defRPr>
            </a:lvl9pPr>
          </a:lstStyle>
          <a:p>
            <a:fld id="{08BF908C-509B-4947-AB4E-38C32C66DE00}" type="slidenum">
              <a:rPr lang="en-US" sz="1200"/>
              <a:pPr/>
              <a:t>14</a:t>
            </a:fld>
            <a:endParaRPr lang="en-US" sz="1200"/>
          </a:p>
        </p:txBody>
      </p:sp>
      <p:sp>
        <p:nvSpPr>
          <p:cNvPr id="2355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57699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en-CA">
              <a:latin typeface="Times New Roman" panose="02020603050405020304" pitchFamily="18" charset="0"/>
              <a:ea typeface="ヒラギノ角ゴ Pro W3" pitchFamily="125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983126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 45.15 Formation of a human zygote and early </a:t>
            </a:r>
            <a:r>
              <a:rPr lang="en-US" dirty="0" err="1"/>
              <a:t>postfertilization</a:t>
            </a:r>
            <a:r>
              <a:rPr lang="en-US" dirty="0"/>
              <a:t> events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D33B75E-551A-C34B-8A90-916D06393212}" type="slidenum">
              <a:rPr lang="en-US">
                <a:solidFill>
                  <a:srgbClr val="000000"/>
                </a:solidFill>
              </a:rPr>
              <a:pPr>
                <a:defRPr/>
              </a:pPr>
              <a:t>15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16121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5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5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5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5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5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5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5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5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5" charset="-128"/>
              </a:defRPr>
            </a:lvl9pPr>
          </a:lstStyle>
          <a:p>
            <a:fld id="{A0294690-1941-4D9C-ABAF-1EA97D593736}" type="slidenum">
              <a:rPr lang="en-US" sz="1200"/>
              <a:pPr/>
              <a:t>16</a:t>
            </a:fld>
            <a:endParaRPr lang="en-US" sz="1200"/>
          </a:p>
        </p:txBody>
      </p:sp>
      <p:sp>
        <p:nvSpPr>
          <p:cNvPr id="2365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59747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en-CA">
              <a:latin typeface="Times New Roman" panose="02020603050405020304" pitchFamily="18" charset="0"/>
              <a:ea typeface="ヒラギノ角ゴ Pro W3" pitchFamily="125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350352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8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5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5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5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5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5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5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5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5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5" charset="-128"/>
              </a:defRPr>
            </a:lvl9pPr>
          </a:lstStyle>
          <a:p>
            <a:fld id="{A0C60EDC-C7DD-4187-9013-741CD1C50309}" type="slidenum">
              <a:rPr lang="en-US" sz="1200"/>
              <a:pPr/>
              <a:t>17</a:t>
            </a:fld>
            <a:endParaRPr lang="en-US" sz="1200"/>
          </a:p>
        </p:txBody>
      </p:sp>
      <p:sp>
        <p:nvSpPr>
          <p:cNvPr id="240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65891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en-CA">
              <a:latin typeface="Times New Roman" panose="02020603050405020304" pitchFamily="18" charset="0"/>
              <a:ea typeface="ヒラギノ角ゴ Pro W3" pitchFamily="125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995693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8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5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5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5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5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5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5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5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5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5" charset="-128"/>
              </a:defRPr>
            </a:lvl9pPr>
          </a:lstStyle>
          <a:p>
            <a:fld id="{A0C60EDC-C7DD-4187-9013-741CD1C50309}" type="slidenum">
              <a:rPr lang="en-US" sz="1200"/>
              <a:pPr/>
              <a:t>18</a:t>
            </a:fld>
            <a:endParaRPr lang="en-US" sz="1200"/>
          </a:p>
        </p:txBody>
      </p:sp>
      <p:sp>
        <p:nvSpPr>
          <p:cNvPr id="240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65891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en-CA">
              <a:latin typeface="Times New Roman" panose="02020603050405020304" pitchFamily="18" charset="0"/>
              <a:ea typeface="ヒラギノ角ゴ Pro W3" pitchFamily="125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818883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5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5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5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5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5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5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5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5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5" charset="-128"/>
              </a:defRPr>
            </a:lvl9pPr>
          </a:lstStyle>
          <a:p>
            <a:fld id="{8172CBE0-2FE7-469D-9B8A-1DA5B6D115E5}" type="slidenum">
              <a:rPr lang="en-US" sz="1200"/>
              <a:pPr/>
              <a:t>19</a:t>
            </a:fld>
            <a:endParaRPr lang="en-US" sz="1200"/>
          </a:p>
        </p:txBody>
      </p:sp>
      <p:sp>
        <p:nvSpPr>
          <p:cNvPr id="2416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69987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en-CA">
              <a:latin typeface="Times New Roman" panose="02020603050405020304" pitchFamily="18" charset="0"/>
              <a:ea typeface="ヒラギノ角ゴ Pro W3" pitchFamily="125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617600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 45.16 Placental circulation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D33B75E-551A-C34B-8A90-916D06393212}" type="slidenum">
              <a:rPr lang="en-US">
                <a:solidFill>
                  <a:srgbClr val="000000"/>
                </a:solidFill>
              </a:rPr>
              <a:pPr>
                <a:defRPr/>
              </a:pPr>
              <a:t>20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161211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5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5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5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5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5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5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5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5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5" charset="-128"/>
              </a:defRPr>
            </a:lvl9pPr>
          </a:lstStyle>
          <a:p>
            <a:fld id="{C2DE0F96-6244-4B1F-8FFF-D56F8545E6D5}" type="slidenum">
              <a:rPr lang="en-US" sz="1200"/>
              <a:pPr/>
              <a:t>21</a:t>
            </a:fld>
            <a:endParaRPr lang="en-US" sz="1200"/>
          </a:p>
        </p:txBody>
      </p:sp>
      <p:sp>
        <p:nvSpPr>
          <p:cNvPr id="2457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78179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en-CA">
              <a:latin typeface="Times New Roman" panose="02020603050405020304" pitchFamily="18" charset="0"/>
              <a:ea typeface="ヒラギノ角ゴ Pro W3" pitchFamily="125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933182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8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5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5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5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5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5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5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5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5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5" charset="-128"/>
              </a:defRPr>
            </a:lvl9pPr>
          </a:lstStyle>
          <a:p>
            <a:fld id="{16EC5859-6437-4AB0-A950-F46FA45D2938}" type="slidenum">
              <a:rPr lang="en-US" sz="1200"/>
              <a:pPr/>
              <a:t>4</a:t>
            </a:fld>
            <a:endParaRPr lang="en-US" sz="1200"/>
          </a:p>
        </p:txBody>
      </p:sp>
      <p:sp>
        <p:nvSpPr>
          <p:cNvPr id="2109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14691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en-CA">
              <a:latin typeface="Times New Roman" panose="02020603050405020304" pitchFamily="18" charset="0"/>
              <a:ea typeface="ヒラギノ角ゴ Pro W3" pitchFamily="125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1805668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 45.17 Some stages of human development during the first and second trimesters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D33B75E-551A-C34B-8A90-916D06393212}" type="slidenum">
              <a:rPr lang="en-US">
                <a:solidFill>
                  <a:srgbClr val="000000"/>
                </a:solidFill>
              </a:rPr>
              <a:pPr>
                <a:defRPr/>
              </a:pPr>
              <a:t>22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161211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8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5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5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5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5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5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5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5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5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5" charset="-128"/>
              </a:defRPr>
            </a:lvl9pPr>
          </a:lstStyle>
          <a:p>
            <a:fld id="{A0C60EDC-C7DD-4187-9013-741CD1C50309}" type="slidenum">
              <a:rPr lang="en-US" sz="1200"/>
              <a:pPr/>
              <a:t>23</a:t>
            </a:fld>
            <a:endParaRPr lang="en-US" sz="1200"/>
          </a:p>
        </p:txBody>
      </p:sp>
      <p:sp>
        <p:nvSpPr>
          <p:cNvPr id="240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65891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en-CA">
              <a:latin typeface="Times New Roman" panose="02020603050405020304" pitchFamily="18" charset="0"/>
              <a:ea typeface="ヒラギノ角ゴ Pro W3" pitchFamily="125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7092841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5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5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5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5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5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5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5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5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5" charset="-128"/>
              </a:defRPr>
            </a:lvl9pPr>
          </a:lstStyle>
          <a:p>
            <a:fld id="{751F0B53-0994-49F3-A3F9-96EF5BEC831B}" type="slidenum">
              <a:rPr lang="en-US" sz="1200"/>
              <a:pPr/>
              <a:t>26</a:t>
            </a:fld>
            <a:endParaRPr lang="en-US" sz="1200"/>
          </a:p>
        </p:txBody>
      </p:sp>
      <p:sp>
        <p:nvSpPr>
          <p:cNvPr id="2508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82275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en-CA">
              <a:latin typeface="Times New Roman" panose="02020603050405020304" pitchFamily="18" charset="0"/>
              <a:ea typeface="ヒラギノ角ゴ Pro W3" pitchFamily="125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0291455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5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5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5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5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5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5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5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5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5" charset="-128"/>
              </a:defRPr>
            </a:lvl9pPr>
          </a:lstStyle>
          <a:p>
            <a:fld id="{751F0B53-0994-49F3-A3F9-96EF5BEC831B}" type="slidenum">
              <a:rPr lang="en-US" sz="1200"/>
              <a:pPr/>
              <a:t>28</a:t>
            </a:fld>
            <a:endParaRPr lang="en-US" sz="1200"/>
          </a:p>
        </p:txBody>
      </p:sp>
      <p:sp>
        <p:nvSpPr>
          <p:cNvPr id="2508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82275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en-CA">
              <a:latin typeface="Times New Roman" panose="02020603050405020304" pitchFamily="18" charset="0"/>
              <a:ea typeface="ヒラギノ角ゴ Pro W3" pitchFamily="125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3179414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 45.18 Positive feedback in labor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D33B75E-551A-C34B-8A90-916D06393212}" type="slidenum">
              <a:rPr lang="en-US">
                <a:solidFill>
                  <a:srgbClr val="000000"/>
                </a:solidFill>
              </a:rPr>
              <a:pPr>
                <a:defRPr/>
              </a:pPr>
              <a:t>29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161211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1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5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5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5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5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5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5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5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5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5" charset="-128"/>
              </a:defRPr>
            </a:lvl9pPr>
          </a:lstStyle>
          <a:p>
            <a:fld id="{072B0E96-FFF2-4E76-9E57-73DD9E3B2077}" type="slidenum">
              <a:rPr lang="en-US" sz="1200"/>
              <a:pPr/>
              <a:t>30</a:t>
            </a:fld>
            <a:endParaRPr lang="en-US" sz="1200"/>
          </a:p>
        </p:txBody>
      </p:sp>
      <p:sp>
        <p:nvSpPr>
          <p:cNvPr id="2539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88419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en-CA">
              <a:latin typeface="Times New Roman" panose="02020603050405020304" pitchFamily="18" charset="0"/>
              <a:ea typeface="ヒラギノ角ゴ Pro W3" pitchFamily="125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7760007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 45.19 The three stages of labor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D33B75E-551A-C34B-8A90-916D06393212}" type="slidenum">
              <a:rPr lang="en-US">
                <a:solidFill>
                  <a:srgbClr val="000000"/>
                </a:solidFill>
              </a:rPr>
              <a:pPr>
                <a:defRPr/>
              </a:pPr>
              <a:t>31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161211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1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5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5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5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5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5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5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5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5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5" charset="-128"/>
              </a:defRPr>
            </a:lvl9pPr>
          </a:lstStyle>
          <a:p>
            <a:fld id="{DDAF156C-5EFB-40F8-ACA0-4E19D631F4DF}" type="slidenum">
              <a:rPr lang="en-US" sz="1200"/>
              <a:pPr/>
              <a:t>32</a:t>
            </a:fld>
            <a:endParaRPr lang="en-US" sz="1200"/>
          </a:p>
        </p:txBody>
      </p:sp>
      <p:sp>
        <p:nvSpPr>
          <p:cNvPr id="2600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92515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en-CA">
              <a:latin typeface="Times New Roman" panose="02020603050405020304" pitchFamily="18" charset="0"/>
              <a:ea typeface="ヒラギノ角ゴ Pro W3" pitchFamily="125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5657061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5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5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5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5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5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5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5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5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5" charset="-128"/>
              </a:defRPr>
            </a:lvl9pPr>
          </a:lstStyle>
          <a:p>
            <a:fld id="{E97B80D5-F7B7-4BCE-8C5B-DCBEF1BE2733}" type="slidenum">
              <a:rPr lang="en-US" sz="1200"/>
              <a:pPr/>
              <a:t>33</a:t>
            </a:fld>
            <a:endParaRPr lang="en-US" sz="1200"/>
          </a:p>
        </p:txBody>
      </p:sp>
      <p:sp>
        <p:nvSpPr>
          <p:cNvPr id="2611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94563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en-CA">
              <a:latin typeface="Times New Roman" panose="02020603050405020304" pitchFamily="18" charset="0"/>
              <a:ea typeface="ヒラギノ角ゴ Pro W3" pitchFamily="125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380065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 45.20 Mechanisms of several contraceptive methods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D33B75E-551A-C34B-8A90-916D06393212}" type="slidenum">
              <a:rPr lang="en-US">
                <a:solidFill>
                  <a:srgbClr val="000000"/>
                </a:solidFill>
              </a:rPr>
              <a:pPr>
                <a:defRPr/>
              </a:pPr>
              <a:t>34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16121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5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5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5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5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5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5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5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5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5" charset="-128"/>
              </a:defRPr>
            </a:lvl9pPr>
          </a:lstStyle>
          <a:p>
            <a:fld id="{287A0FFA-3C6C-43AF-A41F-48A1BD241244}" type="slidenum">
              <a:rPr lang="en-US" sz="1200"/>
              <a:pPr/>
              <a:t>5</a:t>
            </a:fld>
            <a:endParaRPr lang="en-US" sz="1200"/>
          </a:p>
        </p:txBody>
      </p:sp>
      <p:sp>
        <p:nvSpPr>
          <p:cNvPr id="2283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20835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en-CA">
              <a:latin typeface="Times New Roman" panose="02020603050405020304" pitchFamily="18" charset="0"/>
              <a:ea typeface="ヒラギノ角ゴ Pro W3" pitchFamily="125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2135200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 45.20a Mechanisms of several contraceptive methods (part 1)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D33B75E-551A-C34B-8A90-916D06393212}" type="slidenum">
              <a:rPr lang="en-US">
                <a:solidFill>
                  <a:srgbClr val="000000"/>
                </a:solidFill>
              </a:rPr>
              <a:pPr>
                <a:defRPr/>
              </a:pPr>
              <a:t>35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161211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 45.20b Mechanisms of several contraceptive methods (part 2)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D33B75E-551A-C34B-8A90-916D06393212}" type="slidenum">
              <a:rPr lang="en-US">
                <a:solidFill>
                  <a:srgbClr val="000000"/>
                </a:solidFill>
              </a:rPr>
              <a:pPr>
                <a:defRPr/>
              </a:pPr>
              <a:t>36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161211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5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5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5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5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5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5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5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5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5" charset="-128"/>
              </a:defRPr>
            </a:lvl9pPr>
          </a:lstStyle>
          <a:p>
            <a:fld id="{17F10A9A-E32D-457C-839D-F83DC1938913}" type="slidenum">
              <a:rPr lang="en-US" sz="1200"/>
              <a:pPr/>
              <a:t>37</a:t>
            </a:fld>
            <a:endParaRPr lang="en-US" sz="1200"/>
          </a:p>
        </p:txBody>
      </p:sp>
      <p:sp>
        <p:nvSpPr>
          <p:cNvPr id="2662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98659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en-CA">
              <a:latin typeface="Times New Roman" panose="02020603050405020304" pitchFamily="18" charset="0"/>
              <a:ea typeface="ヒラギノ角ゴ Pro W3" pitchFamily="125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6030697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 45.21 </a:t>
            </a:r>
            <a:r>
              <a:rPr lang="en-US" i="1" dirty="0"/>
              <a:t>In vitro </a:t>
            </a:r>
            <a:r>
              <a:rPr lang="en-US" dirty="0"/>
              <a:t>fertilization (IVF)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D33B75E-551A-C34B-8A90-916D06393212}" type="slidenum">
              <a:rPr lang="en-US">
                <a:solidFill>
                  <a:srgbClr val="000000"/>
                </a:solidFill>
              </a:rPr>
              <a:pPr>
                <a:defRPr/>
              </a:pPr>
              <a:t>48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161211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 45.UN01 Skills exercise: making inferences and designing an experiment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D33B75E-551A-C34B-8A90-916D06393212}" type="slidenum">
              <a:rPr lang="en-US">
                <a:solidFill>
                  <a:srgbClr val="000000"/>
                </a:solidFill>
              </a:rPr>
              <a:pPr>
                <a:defRPr/>
              </a:pPr>
              <a:t>49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161211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 45.UN02 Summary of key concepts: fruit fly reproductive systems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D33B75E-551A-C34B-8A90-916D06393212}" type="slidenum">
              <a:rPr lang="en-US">
                <a:solidFill>
                  <a:srgbClr val="000000"/>
                </a:solidFill>
              </a:rPr>
              <a:pPr>
                <a:defRPr/>
              </a:pPr>
              <a:t>50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161211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 45.UN03 Summary of key concepts: human gametogenesis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D33B75E-551A-C34B-8A90-916D06393212}" type="slidenum">
              <a:rPr lang="en-US">
                <a:solidFill>
                  <a:srgbClr val="000000"/>
                </a:solidFill>
              </a:rPr>
              <a:pPr>
                <a:defRPr/>
              </a:pPr>
              <a:t>51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161211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 45.UN04 Summary of key concepts: ovarian and uterine cycles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D33B75E-551A-C34B-8A90-916D06393212}" type="slidenum">
              <a:rPr lang="en-US">
                <a:solidFill>
                  <a:srgbClr val="000000"/>
                </a:solidFill>
              </a:rPr>
              <a:pPr>
                <a:defRPr/>
              </a:pPr>
              <a:t>52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161211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 45.UN05 Test your understanding, question 13 (Komodo dragon)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D33B75E-551A-C34B-8A90-916D06393212}" type="slidenum">
              <a:rPr lang="en-US">
                <a:solidFill>
                  <a:srgbClr val="000000"/>
                </a:solidFill>
              </a:rPr>
              <a:pPr>
                <a:defRPr/>
              </a:pPr>
              <a:t>53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16121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5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5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5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5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5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5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5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5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5" charset="-128"/>
              </a:defRPr>
            </a:lvl9pPr>
          </a:lstStyle>
          <a:p>
            <a:fld id="{287A0FFA-3C6C-43AF-A41F-48A1BD241244}" type="slidenum">
              <a:rPr lang="en-US" sz="1200"/>
              <a:pPr/>
              <a:t>6</a:t>
            </a:fld>
            <a:endParaRPr lang="en-US" sz="1200"/>
          </a:p>
        </p:txBody>
      </p:sp>
      <p:sp>
        <p:nvSpPr>
          <p:cNvPr id="2283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20835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en-CA">
              <a:latin typeface="Times New Roman" panose="02020603050405020304" pitchFamily="18" charset="0"/>
              <a:ea typeface="ヒラギノ角ゴ Pro W3" pitchFamily="125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012386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5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5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5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5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5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5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5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5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5" charset="-128"/>
              </a:defRPr>
            </a:lvl9pPr>
          </a:lstStyle>
          <a:p>
            <a:fld id="{1D36B138-0136-43BF-B951-231ED578C7FD}" type="slidenum">
              <a:rPr lang="en-US" sz="1200"/>
              <a:pPr/>
              <a:t>7</a:t>
            </a:fld>
            <a:endParaRPr lang="en-US" sz="1200"/>
          </a:p>
        </p:txBody>
      </p:sp>
      <p:sp>
        <p:nvSpPr>
          <p:cNvPr id="2129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26979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en-CA">
              <a:latin typeface="Times New Roman" panose="02020603050405020304" pitchFamily="18" charset="0"/>
              <a:ea typeface="ヒラギノ角ゴ Pro W3" pitchFamily="125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226876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5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5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5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5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5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5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5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5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5" charset="-128"/>
              </a:defRPr>
            </a:lvl9pPr>
          </a:lstStyle>
          <a:p>
            <a:fld id="{1D36B138-0136-43BF-B951-231ED578C7FD}" type="slidenum">
              <a:rPr lang="en-US" sz="1200"/>
              <a:pPr/>
              <a:t>8</a:t>
            </a:fld>
            <a:endParaRPr lang="en-US" sz="1200"/>
          </a:p>
        </p:txBody>
      </p:sp>
      <p:sp>
        <p:nvSpPr>
          <p:cNvPr id="2129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26979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en-CA">
              <a:latin typeface="Times New Roman" panose="02020603050405020304" pitchFamily="18" charset="0"/>
              <a:ea typeface="ヒラギノ角ゴ Pro W3" pitchFamily="125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645799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5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5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5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5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5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5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5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5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5" charset="-128"/>
              </a:defRPr>
            </a:lvl9pPr>
          </a:lstStyle>
          <a:p>
            <a:fld id="{1D36B138-0136-43BF-B951-231ED578C7FD}" type="slidenum">
              <a:rPr lang="en-US" sz="1200"/>
              <a:pPr/>
              <a:t>9</a:t>
            </a:fld>
            <a:endParaRPr lang="en-US" sz="1200"/>
          </a:p>
        </p:txBody>
      </p:sp>
      <p:sp>
        <p:nvSpPr>
          <p:cNvPr id="2129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26979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en-CA">
              <a:latin typeface="Times New Roman" panose="02020603050405020304" pitchFamily="18" charset="0"/>
              <a:ea typeface="ヒラギノ角ゴ Pro W3" pitchFamily="125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207693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5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5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5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5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5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5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5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5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5" charset="-128"/>
              </a:defRPr>
            </a:lvl9pPr>
          </a:lstStyle>
          <a:p>
            <a:fld id="{1D36B138-0136-43BF-B951-231ED578C7FD}" type="slidenum">
              <a:rPr lang="en-US" sz="1200"/>
              <a:pPr/>
              <a:t>10</a:t>
            </a:fld>
            <a:endParaRPr lang="en-US" sz="1200"/>
          </a:p>
        </p:txBody>
      </p:sp>
      <p:sp>
        <p:nvSpPr>
          <p:cNvPr id="2129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26979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en-CA">
              <a:latin typeface="Times New Roman" panose="02020603050405020304" pitchFamily="18" charset="0"/>
              <a:ea typeface="ヒラギノ角ゴ Pro W3" pitchFamily="125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207693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5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5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5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5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5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5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5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5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5" charset="-128"/>
              </a:defRPr>
            </a:lvl9pPr>
          </a:lstStyle>
          <a:p>
            <a:fld id="{1D36B138-0136-43BF-B951-231ED578C7FD}" type="slidenum">
              <a:rPr lang="en-US" sz="1200"/>
              <a:pPr/>
              <a:t>11</a:t>
            </a:fld>
            <a:endParaRPr lang="en-US" sz="1200"/>
          </a:p>
        </p:txBody>
      </p:sp>
      <p:sp>
        <p:nvSpPr>
          <p:cNvPr id="2129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26979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en-CA">
              <a:latin typeface="Times New Roman" panose="02020603050405020304" pitchFamily="18" charset="0"/>
              <a:ea typeface="ヒラギノ角ゴ Pro W3" pitchFamily="125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695573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7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8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9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9.xml"/><Relationship Id="rId4" Type="http://schemas.openxmlformats.org/officeDocument/2006/relationships/image" Target="../media/image5.pn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9.xml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9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9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9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9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9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9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9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9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9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3612316" cy="343551"/>
          </a:xfrm>
          <a:prstGeom prst="rect">
            <a:avLst/>
          </a:prstGeom>
        </p:spPr>
        <p:txBody>
          <a:bodyPr/>
          <a:lstStyle>
            <a:lvl1pPr algn="l">
              <a:defRPr sz="1200"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293393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3612316" cy="343551"/>
          </a:xfrm>
          <a:prstGeom prst="rect">
            <a:avLst/>
          </a:prstGeom>
        </p:spPr>
        <p:txBody>
          <a:bodyPr/>
          <a:lstStyle>
            <a:lvl1pPr algn="l">
              <a:defRPr sz="1200"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078079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3612316" cy="343551"/>
          </a:xfrm>
          <a:prstGeom prst="rect">
            <a:avLst/>
          </a:prstGeom>
        </p:spPr>
        <p:txBody>
          <a:bodyPr/>
          <a:lstStyle>
            <a:lvl1pPr algn="l">
              <a:defRPr sz="1200"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389489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3612316" cy="343551"/>
          </a:xfrm>
          <a:prstGeom prst="rect">
            <a:avLst/>
          </a:prstGeom>
        </p:spPr>
        <p:txBody>
          <a:bodyPr/>
          <a:lstStyle>
            <a:lvl1pPr algn="l">
              <a:defRPr sz="1200"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778585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3612316" cy="343551"/>
          </a:xfrm>
          <a:prstGeom prst="rect">
            <a:avLst/>
          </a:prstGeom>
        </p:spPr>
        <p:txBody>
          <a:bodyPr/>
          <a:lstStyle>
            <a:lvl1pPr algn="l">
              <a:defRPr sz="1200"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510410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3612316" cy="343551"/>
          </a:xfrm>
          <a:prstGeom prst="rect">
            <a:avLst/>
          </a:prstGeom>
        </p:spPr>
        <p:txBody>
          <a:bodyPr/>
          <a:lstStyle>
            <a:lvl1pPr algn="l">
              <a:defRPr sz="1200"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722627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0" y="485775"/>
            <a:ext cx="9144000" cy="14034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gradFill rotWithShape="0">
                  <a:gsLst>
                    <a:gs pos="0">
                      <a:srgbClr val="629F39"/>
                    </a:gs>
                    <a:gs pos="100000">
                      <a:srgbClr val="58B5B2"/>
                    </a:gs>
                  </a:gsLst>
                  <a:lin ang="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6C932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r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algn="r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algn="r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algn="r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algn="r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lnSpc>
                <a:spcPct val="50000"/>
              </a:lnSpc>
              <a:spcBef>
                <a:spcPct val="20000"/>
              </a:spcBef>
              <a:spcAft>
                <a:spcPct val="20000"/>
              </a:spcAft>
              <a:defRPr/>
            </a:pPr>
            <a:r>
              <a:rPr lang="en-US" sz="4800" dirty="0">
                <a:solidFill>
                  <a:srgbClr val="D2B239"/>
                </a:solidFill>
                <a:latin typeface="+mj-lt"/>
                <a:ea typeface="+mn-ea"/>
                <a:cs typeface="Times New Roman" pitchFamily="84" charset="0"/>
              </a:rPr>
              <a:t>BIOLOGY</a:t>
            </a:r>
          </a:p>
          <a:p>
            <a:pPr marL="0" marR="0" indent="0" algn="ctr" defTabSz="914400" rtl="0" eaLnBrk="1" fontAlgn="base" latinLnBrk="0" hangingPunct="1">
              <a:lnSpc>
                <a:spcPct val="5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Tx/>
              <a:buNone/>
              <a:tabLst/>
              <a:defRPr/>
            </a:pPr>
            <a:r>
              <a:rPr lang="en-US" sz="2000" b="0" kern="1200" cap="none" spc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 charset="0"/>
                <a:ea typeface="ヒラギノ角ゴ Pro W3" pitchFamily="124" charset="-128"/>
                <a:cs typeface="Times New Roman" pitchFamily="84" charset="0"/>
              </a:rPr>
              <a:t>A Global Approach</a:t>
            </a:r>
          </a:p>
          <a:p>
            <a:pPr algn="ctr" eaLnBrk="1" hangingPunct="1">
              <a:lnSpc>
                <a:spcPct val="50000"/>
              </a:lnSpc>
              <a:spcBef>
                <a:spcPct val="20000"/>
              </a:spcBef>
              <a:spcAft>
                <a:spcPct val="20000"/>
              </a:spcAft>
              <a:defRPr/>
            </a:pPr>
            <a:endParaRPr lang="en-US" sz="4800" dirty="0">
              <a:solidFill>
                <a:srgbClr val="D2B239"/>
              </a:solidFill>
              <a:latin typeface="+mj-lt"/>
              <a:ea typeface="+mn-ea"/>
              <a:cs typeface="Times New Roman" pitchFamily="84" charset="0"/>
            </a:endParaRPr>
          </a:p>
        </p:txBody>
      </p:sp>
      <p:sp>
        <p:nvSpPr>
          <p:cNvPr id="5" name="Text Box 31"/>
          <p:cNvSpPr txBox="1">
            <a:spLocks noChangeArrowheads="1"/>
          </p:cNvSpPr>
          <p:nvPr/>
        </p:nvSpPr>
        <p:spPr bwMode="auto">
          <a:xfrm>
            <a:off x="0" y="1416816"/>
            <a:ext cx="914400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0">
                  <a:gsLst>
                    <a:gs pos="0">
                      <a:srgbClr val="629F39"/>
                    </a:gs>
                    <a:gs pos="100000">
                      <a:srgbClr val="58B5B2"/>
                    </a:gs>
                  </a:gsLst>
                  <a:lin ang="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Geneva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>
              <a:spcBef>
                <a:spcPct val="20000"/>
              </a:spcBef>
              <a:spcAft>
                <a:spcPct val="20000"/>
              </a:spcAft>
            </a:pPr>
            <a:r>
              <a:rPr lang="en-US" sz="1600" dirty="0">
                <a:solidFill>
                  <a:schemeClr val="bg1"/>
                </a:solidFill>
                <a:latin typeface="Times New Roman" charset="0"/>
                <a:cs typeface="Times New Roman" charset="0"/>
              </a:rPr>
              <a:t>Campbell • Reece • </a:t>
            </a:r>
            <a:r>
              <a:rPr lang="en-US" sz="1600" dirty="0" err="1">
                <a:solidFill>
                  <a:schemeClr val="bg1"/>
                </a:solidFill>
                <a:latin typeface="Times New Roman" charset="0"/>
                <a:cs typeface="Times New Roman" charset="0"/>
              </a:rPr>
              <a:t>Urry</a:t>
            </a:r>
            <a:r>
              <a:rPr lang="en-US" sz="1600" dirty="0">
                <a:solidFill>
                  <a:schemeClr val="bg1"/>
                </a:solidFill>
                <a:latin typeface="Times New Roman" charset="0"/>
                <a:cs typeface="Times New Roman" charset="0"/>
              </a:rPr>
              <a:t> • Cain • Wasserman • </a:t>
            </a:r>
            <a:r>
              <a:rPr lang="en-US" sz="1600" dirty="0" err="1">
                <a:solidFill>
                  <a:schemeClr val="bg1"/>
                </a:solidFill>
                <a:latin typeface="Times New Roman" charset="0"/>
                <a:cs typeface="Times New Roman" charset="0"/>
              </a:rPr>
              <a:t>Minorsky</a:t>
            </a:r>
            <a:r>
              <a:rPr lang="en-US" sz="1600" dirty="0">
                <a:solidFill>
                  <a:schemeClr val="bg1"/>
                </a:solidFill>
                <a:latin typeface="Times New Roman" charset="0"/>
                <a:cs typeface="Times New Roman" charset="0"/>
              </a:rPr>
              <a:t> • Jackson</a:t>
            </a:r>
          </a:p>
        </p:txBody>
      </p:sp>
      <p:sp>
        <p:nvSpPr>
          <p:cNvPr id="6" name="Text Box 14"/>
          <p:cNvSpPr txBox="1">
            <a:spLocks noChangeArrowheads="1"/>
          </p:cNvSpPr>
          <p:nvPr/>
        </p:nvSpPr>
        <p:spPr bwMode="auto">
          <a:xfrm>
            <a:off x="0" y="6592888"/>
            <a:ext cx="6880225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gradFill rotWithShape="0">
                  <a:gsLst>
                    <a:gs pos="0">
                      <a:srgbClr val="6CAA3C"/>
                    </a:gs>
                    <a:gs pos="100000">
                      <a:srgbClr val="5EBDBE"/>
                    </a:gs>
                  </a:gsLst>
                  <a:lin ang="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Geneva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900" dirty="0">
                <a:solidFill>
                  <a:srgbClr val="FFFFFF"/>
                </a:solidFill>
              </a:rPr>
              <a:t>     © 2015 Pearson Education, Inc.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9" name="Text Box 50"/>
          <p:cNvSpPr txBox="1">
            <a:spLocks noChangeArrowheads="1"/>
          </p:cNvSpPr>
          <p:nvPr/>
        </p:nvSpPr>
        <p:spPr bwMode="auto">
          <a:xfrm>
            <a:off x="6032952" y="534698"/>
            <a:ext cx="1891848" cy="7140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0">
                  <a:gsLst>
                    <a:gs pos="0">
                      <a:srgbClr val="629F39"/>
                    </a:gs>
                    <a:gs pos="100000">
                      <a:srgbClr val="58B5B2"/>
                    </a:gs>
                  </a:gsLst>
                  <a:lin ang="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Geneva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r" eaLnBrk="1" hangingPunct="1">
              <a:lnSpc>
                <a:spcPct val="60000"/>
              </a:lnSpc>
              <a:spcBef>
                <a:spcPct val="20000"/>
              </a:spcBef>
              <a:spcAft>
                <a:spcPct val="20000"/>
              </a:spcAft>
            </a:pPr>
            <a:r>
              <a:rPr lang="en-US" sz="800" b="1" i="0" dirty="0">
                <a:solidFill>
                  <a:schemeClr val="accent3">
                    <a:lumMod val="75000"/>
                  </a:schemeClr>
                </a:solidFill>
                <a:latin typeface="Times New Roman"/>
                <a:cs typeface="Times New Roman"/>
              </a:rPr>
              <a:t>TENTH</a:t>
            </a:r>
            <a:r>
              <a:rPr lang="en-US" sz="800" b="1" i="0" baseline="0" dirty="0">
                <a:solidFill>
                  <a:schemeClr val="accent3">
                    <a:lumMod val="75000"/>
                  </a:schemeClr>
                </a:solidFill>
                <a:latin typeface="Times New Roman"/>
                <a:cs typeface="Times New Roman"/>
              </a:rPr>
              <a:t> </a:t>
            </a:r>
            <a:r>
              <a:rPr lang="en-US" sz="800" b="1" i="0" dirty="0">
                <a:solidFill>
                  <a:schemeClr val="accent3">
                    <a:lumMod val="75000"/>
                  </a:schemeClr>
                </a:solidFill>
                <a:latin typeface="Times New Roman"/>
                <a:cs typeface="Times New Roman"/>
              </a:rPr>
              <a:t>EDITION</a:t>
            </a:r>
          </a:p>
          <a:p>
            <a:pPr marL="0" marR="0" indent="0" algn="r" defTabSz="914400" rtl="0" eaLnBrk="1" fontAlgn="base" latinLnBrk="0" hangingPunct="1">
              <a:lnSpc>
                <a:spcPct val="6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Tx/>
              <a:buNone/>
              <a:tabLst/>
              <a:defRPr/>
            </a:pPr>
            <a:endParaRPr lang="en-US" sz="1000" b="1" i="0" dirty="0">
              <a:solidFill>
                <a:schemeClr val="accent3">
                  <a:lumMod val="75000"/>
                </a:schemeClr>
              </a:solidFill>
              <a:latin typeface="Times New Roman"/>
              <a:cs typeface="Times New Roman"/>
            </a:endParaRPr>
          </a:p>
          <a:p>
            <a:pPr marL="0" marR="0" indent="0" algn="r" defTabSz="914400" rtl="0" eaLnBrk="1" fontAlgn="base" latinLnBrk="0" hangingPunct="1">
              <a:lnSpc>
                <a:spcPct val="6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Tx/>
              <a:buNone/>
              <a:tabLst/>
              <a:defRPr/>
            </a:pPr>
            <a:r>
              <a:rPr lang="en-US" sz="1600" b="1" i="0" dirty="0">
                <a:solidFill>
                  <a:schemeClr val="bg1"/>
                </a:solidFill>
                <a:latin typeface="Times New Roman"/>
                <a:cs typeface="Times New Roman"/>
              </a:rPr>
              <a:t>Global Edition</a:t>
            </a:r>
          </a:p>
          <a:p>
            <a:pPr algn="r" eaLnBrk="1" hangingPunct="1">
              <a:lnSpc>
                <a:spcPct val="60000"/>
              </a:lnSpc>
              <a:spcBef>
                <a:spcPct val="20000"/>
              </a:spcBef>
              <a:spcAft>
                <a:spcPct val="20000"/>
              </a:spcAft>
            </a:pPr>
            <a:endParaRPr lang="en-US" sz="1000" b="1" i="0" dirty="0">
              <a:solidFill>
                <a:schemeClr val="accent3">
                  <a:lumMod val="75000"/>
                </a:schemeClr>
              </a:solidFill>
              <a:latin typeface="Times New Roman"/>
              <a:cs typeface="Times New Roman"/>
            </a:endParaRPr>
          </a:p>
        </p:txBody>
      </p:sp>
      <p:sp>
        <p:nvSpPr>
          <p:cNvPr id="8" name="Rectangle 3"/>
          <p:cNvSpPr>
            <a:spLocks noGrp="1" noChangeArrowheads="1"/>
          </p:cNvSpPr>
          <p:nvPr>
            <p:ph type="subTitle" idx="4294967295" hasCustomPrompt="1"/>
          </p:nvPr>
        </p:nvSpPr>
        <p:spPr>
          <a:xfrm>
            <a:off x="180975" y="3218406"/>
            <a:ext cx="3459163" cy="959883"/>
          </a:xfrm>
          <a:extLst>
            <a:ext uri="{909E8E84-426E-40DD-AFC4-6F175D3DCCD1}">
              <a14:hiddenFill xmlns:a14="http://schemas.microsoft.com/office/drawing/2010/main">
                <a:solidFill>
                  <a:srgbClr val="9D0016">
                    <a:alpha val="25098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5FAF8E"/>
                </a:solidFill>
                <a:miter lim="800000"/>
                <a:headEnd/>
                <a:tailEnd/>
              </a14:hiddenLine>
            </a:ext>
          </a:extLst>
        </p:spPr>
        <p:txBody>
          <a:bodyPr rIns="0" anchor="ctr"/>
          <a:lstStyle>
            <a:lvl1pPr>
              <a:defRPr sz="3600" b="0" cap="none" spc="0" baseline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defRPr>
            </a:lvl1pPr>
          </a:lstStyle>
          <a:p>
            <a:pPr marL="0" indent="0">
              <a:buNone/>
            </a:pPr>
            <a:r>
              <a:rPr lang="en-US" dirty="0"/>
              <a:t>Biology and its Themes</a:t>
            </a:r>
          </a:p>
        </p:txBody>
      </p:sp>
      <p:sp>
        <p:nvSpPr>
          <p:cNvPr id="10" name="Text Box 6"/>
          <p:cNvSpPr txBox="1">
            <a:spLocks noChangeArrowheads="1"/>
          </p:cNvSpPr>
          <p:nvPr/>
        </p:nvSpPr>
        <p:spPr bwMode="auto">
          <a:xfrm>
            <a:off x="168275" y="5815264"/>
            <a:ext cx="3436938" cy="601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eaLnBrk="0" hangingPunct="0"/>
            <a:r>
              <a:rPr lang="en-US" sz="1200" dirty="0">
                <a:solidFill>
                  <a:srgbClr val="D2B239"/>
                </a:solidFill>
              </a:rPr>
              <a:t>Clicker Questions by</a:t>
            </a:r>
            <a:br>
              <a:rPr lang="en-US" sz="1200" dirty="0">
                <a:solidFill>
                  <a:srgbClr val="D2B239"/>
                </a:solidFill>
              </a:rPr>
            </a:br>
            <a:r>
              <a:rPr lang="en-US" sz="1200" dirty="0">
                <a:solidFill>
                  <a:srgbClr val="D2B239"/>
                </a:solidFill>
              </a:rPr>
              <a:t>Lisa M. Flick, </a:t>
            </a:r>
            <a:r>
              <a:rPr lang="en-US" sz="1200" dirty="0" err="1">
                <a:solidFill>
                  <a:srgbClr val="D2B239"/>
                </a:solidFill>
              </a:rPr>
              <a:t>Ph.D</a:t>
            </a:r>
            <a:endParaRPr lang="en-US" sz="1200" dirty="0">
              <a:solidFill>
                <a:srgbClr val="D2B239"/>
              </a:solidFill>
            </a:endParaRPr>
          </a:p>
        </p:txBody>
      </p:sp>
      <p:cxnSp>
        <p:nvCxnSpPr>
          <p:cNvPr id="11" name="Straight Connector 10"/>
          <p:cNvCxnSpPr/>
          <p:nvPr/>
        </p:nvCxnSpPr>
        <p:spPr bwMode="auto">
          <a:xfrm flipV="1">
            <a:off x="127000" y="3054060"/>
            <a:ext cx="758825" cy="242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D2B239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2" name="Text Box 11"/>
          <p:cNvSpPr txBox="1">
            <a:spLocks noChangeArrowheads="1"/>
          </p:cNvSpPr>
          <p:nvPr/>
        </p:nvSpPr>
        <p:spPr bwMode="auto">
          <a:xfrm>
            <a:off x="-120651" y="1633538"/>
            <a:ext cx="1169437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D0016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EFC335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Geneva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 sz="9600" dirty="0">
                <a:solidFill>
                  <a:srgbClr val="D2B239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07320615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7472" indent="-347472">
              <a:buClrTx/>
              <a:defRPr/>
            </a:lvl1pPr>
            <a:lvl2pPr marL="740664" indent="-283464">
              <a:buClrTx/>
              <a:defRPr/>
            </a:lvl2pPr>
            <a:lvl3pPr marL="1143000" indent="-228600">
              <a:buClr>
                <a:srgbClr val="FF6600"/>
              </a:buClr>
              <a:defRPr/>
            </a:lvl3pPr>
            <a:lvl4pPr marL="1600200" indent="-228600">
              <a:buClr>
                <a:srgbClr val="FF6600"/>
              </a:buClr>
              <a:defRPr/>
            </a:lvl4pPr>
            <a:lvl5pPr marL="2057400" indent="-228600">
              <a:buClr>
                <a:srgbClr val="FF6600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6222528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8210873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38046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945" name="Rectangle 17"/>
          <p:cNvSpPr>
            <a:spLocks noGrp="1" noChangeArrowheads="1"/>
          </p:cNvSpPr>
          <p:nvPr>
            <p:ph type="ctrTitle" sz="quarter"/>
          </p:nvPr>
        </p:nvSpPr>
        <p:spPr>
          <a:xfrm>
            <a:off x="182563" y="190500"/>
            <a:ext cx="3089275" cy="1096963"/>
          </a:xfrm>
        </p:spPr>
        <p:txBody>
          <a:bodyPr anchor="ctr"/>
          <a:lstStyle>
            <a:lvl1pPr marL="0" indent="0">
              <a:defRPr sz="5000">
                <a:solidFill>
                  <a:srgbClr val="FFFFFF"/>
                </a:solidFill>
                <a:latin typeface="Arial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20278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3612316" cy="343551"/>
          </a:xfrm>
          <a:prstGeom prst="rect">
            <a:avLst/>
          </a:prstGeom>
        </p:spPr>
        <p:txBody>
          <a:bodyPr/>
          <a:lstStyle>
            <a:lvl1pPr algn="l">
              <a:defRPr sz="1200"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5773777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50191369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8" descr="URRY3800_01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82" b="26897"/>
          <a:stretch>
            <a:fillRect/>
          </a:stretch>
        </p:blipFill>
        <p:spPr bwMode="auto">
          <a:xfrm>
            <a:off x="0" y="1025525"/>
            <a:ext cx="9144000" cy="5305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6"/>
          <p:cNvSpPr txBox="1">
            <a:spLocks noChangeArrowheads="1"/>
          </p:cNvSpPr>
          <p:nvPr userDrawn="1"/>
        </p:nvSpPr>
        <p:spPr bwMode="auto">
          <a:xfrm>
            <a:off x="0" y="0"/>
            <a:ext cx="9144000" cy="712788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12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12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12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12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12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12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12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12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124" charset="-128"/>
              </a:defRPr>
            </a:lvl9pPr>
          </a:lstStyle>
          <a:p>
            <a:pPr algn="ctr" eaLnBrk="1" hangingPunct="1">
              <a:spcBef>
                <a:spcPct val="20000"/>
              </a:spcBef>
              <a:spcAft>
                <a:spcPct val="20000"/>
              </a:spcAft>
            </a:pPr>
            <a:r>
              <a:rPr lang="en-US" altLang="en-US" sz="3000" b="1">
                <a:solidFill>
                  <a:srgbClr val="ABA49A"/>
                </a:solidFill>
                <a:latin typeface="Times New Roman" pitchFamily="18" charset="0"/>
                <a:ea typeface="Arial" pitchFamily="34" charset="0"/>
              </a:rPr>
              <a:t>CAMPBELL</a:t>
            </a:r>
            <a:r>
              <a:rPr lang="en-US" altLang="en-US" sz="3200" b="1">
                <a:solidFill>
                  <a:srgbClr val="ABA49A"/>
                </a:solidFill>
                <a:latin typeface="Times New Roman" pitchFamily="18" charset="0"/>
                <a:ea typeface="Arial" pitchFamily="34" charset="0"/>
              </a:rPr>
              <a:t> </a:t>
            </a:r>
            <a:r>
              <a:rPr lang="en-US" altLang="en-US" sz="2800" b="1">
                <a:solidFill>
                  <a:srgbClr val="ABA49A"/>
                </a:solidFill>
                <a:latin typeface="Times New Roman" pitchFamily="18" charset="0"/>
                <a:ea typeface="Arial" pitchFamily="34" charset="0"/>
              </a:rPr>
              <a:t> </a:t>
            </a:r>
            <a:r>
              <a:rPr lang="en-US" altLang="en-US" sz="3400" b="1">
                <a:solidFill>
                  <a:srgbClr val="F6C932"/>
                </a:solidFill>
                <a:latin typeface="Times New Roman" pitchFamily="18" charset="0"/>
                <a:ea typeface="Arial" pitchFamily="34" charset="0"/>
              </a:rPr>
              <a:t>BIOLOGY IN FOCUS</a:t>
            </a:r>
            <a:endParaRPr lang="en-US" altLang="en-US" sz="1200">
              <a:solidFill>
                <a:srgbClr val="F6C932"/>
              </a:solidFill>
              <a:latin typeface="Times New Roman" pitchFamily="18" charset="0"/>
              <a:ea typeface="Arial" pitchFamily="34" charset="0"/>
            </a:endParaRPr>
          </a:p>
        </p:txBody>
      </p:sp>
      <p:sp>
        <p:nvSpPr>
          <p:cNvPr id="6" name="Text Box 14"/>
          <p:cNvSpPr txBox="1">
            <a:spLocks noChangeArrowheads="1"/>
          </p:cNvSpPr>
          <p:nvPr userDrawn="1"/>
        </p:nvSpPr>
        <p:spPr bwMode="auto">
          <a:xfrm>
            <a:off x="0" y="6327775"/>
            <a:ext cx="9144000" cy="539750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12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12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12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12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12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12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12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12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12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900" dirty="0">
                <a:solidFill>
                  <a:schemeClr val="bg1"/>
                </a:solidFill>
              </a:rPr>
              <a:t>     © 2015 Pearson Education Ltd </a:t>
            </a:r>
            <a:endParaRPr lang="en-US" altLang="en-US" dirty="0">
              <a:solidFill>
                <a:schemeClr val="bg1"/>
              </a:solidFill>
            </a:endParaRPr>
          </a:p>
        </p:txBody>
      </p:sp>
      <p:sp>
        <p:nvSpPr>
          <p:cNvPr id="7" name="Text Box 35"/>
          <p:cNvSpPr txBox="1">
            <a:spLocks noChangeArrowheads="1"/>
          </p:cNvSpPr>
          <p:nvPr userDrawn="1"/>
        </p:nvSpPr>
        <p:spPr bwMode="auto">
          <a:xfrm>
            <a:off x="0" y="614363"/>
            <a:ext cx="9144000" cy="422275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12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12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12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12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12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12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12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12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124" charset="-128"/>
              </a:defRPr>
            </a:lvl9pPr>
          </a:lstStyle>
          <a:p>
            <a:pPr algn="ctr" eaLnBrk="1" hangingPunct="1">
              <a:spcBef>
                <a:spcPct val="20000"/>
              </a:spcBef>
              <a:spcAft>
                <a:spcPct val="20000"/>
              </a:spcAft>
            </a:pPr>
            <a:r>
              <a:rPr lang="en-US" altLang="en-US" sz="1800">
                <a:solidFill>
                  <a:srgbClr val="ABA49A"/>
                </a:solidFill>
                <a:latin typeface="Times New Roman" pitchFamily="18" charset="0"/>
                <a:cs typeface="Times New Roman" pitchFamily="18" charset="0"/>
              </a:rPr>
              <a:t>Urry  •  Cain  •  Wasserman  •  Minorsky  •  Jackson  •  Reece</a:t>
            </a:r>
            <a:endParaRPr lang="en-US" altLang="en-US" sz="2000">
              <a:solidFill>
                <a:srgbClr val="ABA49A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08944" name="Rectangle 16"/>
          <p:cNvSpPr>
            <a:spLocks noGrp="1" noChangeArrowheads="1"/>
          </p:cNvSpPr>
          <p:nvPr>
            <p:ph type="subTitle" idx="1"/>
          </p:nvPr>
        </p:nvSpPr>
        <p:spPr>
          <a:xfrm>
            <a:off x="3400425" y="190500"/>
            <a:ext cx="5667375" cy="1096963"/>
          </a:xfrm>
        </p:spPr>
        <p:txBody>
          <a:bodyPr rIns="0" anchor="ctr"/>
          <a:lstStyle>
            <a:lvl1pPr>
              <a:buFont typeface="Wingdings" charset="2"/>
              <a:buNone/>
              <a:defRPr sz="5100">
                <a:solidFill>
                  <a:srgbClr val="0060AF"/>
                </a:solidFill>
                <a:latin typeface="Times New Roman" charset="0"/>
              </a:defRPr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08945" name="Rectangle 17"/>
          <p:cNvSpPr>
            <a:spLocks noGrp="1" noChangeArrowheads="1"/>
          </p:cNvSpPr>
          <p:nvPr>
            <p:ph type="ctrTitle" sz="quarter"/>
          </p:nvPr>
        </p:nvSpPr>
        <p:spPr>
          <a:xfrm>
            <a:off x="182563" y="190500"/>
            <a:ext cx="3089275" cy="1096963"/>
          </a:xfrm>
        </p:spPr>
        <p:txBody>
          <a:bodyPr anchor="ctr"/>
          <a:lstStyle>
            <a:lvl1pPr marL="0" indent="0">
              <a:defRPr sz="5000">
                <a:solidFill>
                  <a:schemeClr val="bg1"/>
                </a:solidFill>
                <a:latin typeface="Arial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47859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8016253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9722048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463" y="1279525"/>
            <a:ext cx="4311650" cy="50736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08513" y="1279525"/>
            <a:ext cx="4311650" cy="50736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3360530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923550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8210873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38046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034817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988320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3612316" cy="343551"/>
          </a:xfrm>
          <a:prstGeom prst="rect">
            <a:avLst/>
          </a:prstGeom>
        </p:spPr>
        <p:txBody>
          <a:bodyPr/>
          <a:lstStyle>
            <a:lvl1pPr algn="l">
              <a:defRPr sz="1200"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239992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1330993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54813" y="182563"/>
            <a:ext cx="2203450" cy="61706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3" y="182563"/>
            <a:ext cx="6457950" cy="61706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4868695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0" y="485775"/>
            <a:ext cx="9144000" cy="14034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gradFill rotWithShape="0">
                  <a:gsLst>
                    <a:gs pos="0">
                      <a:srgbClr val="629F39"/>
                    </a:gs>
                    <a:gs pos="100000">
                      <a:srgbClr val="58B5B2"/>
                    </a:gs>
                  </a:gsLst>
                  <a:lin ang="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6C932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r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algn="r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algn="r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algn="r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algn="r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lnSpc>
                <a:spcPct val="50000"/>
              </a:lnSpc>
              <a:spcBef>
                <a:spcPct val="20000"/>
              </a:spcBef>
              <a:spcAft>
                <a:spcPct val="20000"/>
              </a:spcAft>
              <a:defRPr/>
            </a:pPr>
            <a:r>
              <a:rPr lang="en-US" sz="4800" dirty="0">
                <a:solidFill>
                  <a:srgbClr val="D2B239"/>
                </a:solidFill>
                <a:latin typeface="+mj-lt"/>
                <a:ea typeface="+mn-ea"/>
                <a:cs typeface="Times New Roman" pitchFamily="84" charset="0"/>
              </a:rPr>
              <a:t>BIOLOGY</a:t>
            </a:r>
          </a:p>
          <a:p>
            <a:pPr marL="0" marR="0" indent="0" algn="ctr" defTabSz="914400" rtl="0" eaLnBrk="1" fontAlgn="base" latinLnBrk="0" hangingPunct="1">
              <a:lnSpc>
                <a:spcPct val="5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Tx/>
              <a:buNone/>
              <a:tabLst/>
              <a:defRPr/>
            </a:pPr>
            <a:r>
              <a:rPr lang="en-US" sz="2000" b="0" kern="1200" cap="none" spc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 charset="0"/>
                <a:ea typeface="ヒラギノ角ゴ Pro W3" pitchFamily="124" charset="-128"/>
                <a:cs typeface="Times New Roman" pitchFamily="84" charset="0"/>
              </a:rPr>
              <a:t>A Global Approach</a:t>
            </a:r>
          </a:p>
          <a:p>
            <a:pPr algn="ctr" eaLnBrk="1" hangingPunct="1">
              <a:lnSpc>
                <a:spcPct val="50000"/>
              </a:lnSpc>
              <a:spcBef>
                <a:spcPct val="20000"/>
              </a:spcBef>
              <a:spcAft>
                <a:spcPct val="20000"/>
              </a:spcAft>
              <a:defRPr/>
            </a:pPr>
            <a:endParaRPr lang="en-US" sz="4800" dirty="0">
              <a:solidFill>
                <a:srgbClr val="D2B239"/>
              </a:solidFill>
              <a:latin typeface="+mj-lt"/>
              <a:ea typeface="+mn-ea"/>
              <a:cs typeface="Times New Roman" pitchFamily="84" charset="0"/>
            </a:endParaRPr>
          </a:p>
        </p:txBody>
      </p:sp>
      <p:sp>
        <p:nvSpPr>
          <p:cNvPr id="5" name="Text Box 31"/>
          <p:cNvSpPr txBox="1">
            <a:spLocks noChangeArrowheads="1"/>
          </p:cNvSpPr>
          <p:nvPr/>
        </p:nvSpPr>
        <p:spPr bwMode="auto">
          <a:xfrm>
            <a:off x="0" y="1416816"/>
            <a:ext cx="914400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0">
                  <a:gsLst>
                    <a:gs pos="0">
                      <a:srgbClr val="629F39"/>
                    </a:gs>
                    <a:gs pos="100000">
                      <a:srgbClr val="58B5B2"/>
                    </a:gs>
                  </a:gsLst>
                  <a:lin ang="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Geneva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>
              <a:spcBef>
                <a:spcPct val="20000"/>
              </a:spcBef>
              <a:spcAft>
                <a:spcPct val="20000"/>
              </a:spcAft>
            </a:pPr>
            <a:r>
              <a:rPr lang="en-US" sz="1600" dirty="0">
                <a:solidFill>
                  <a:schemeClr val="bg1"/>
                </a:solidFill>
                <a:latin typeface="Times New Roman" charset="0"/>
                <a:cs typeface="Times New Roman" charset="0"/>
              </a:rPr>
              <a:t>Campbell • Reece • </a:t>
            </a:r>
            <a:r>
              <a:rPr lang="en-US" sz="1600" dirty="0" err="1">
                <a:solidFill>
                  <a:schemeClr val="bg1"/>
                </a:solidFill>
                <a:latin typeface="Times New Roman" charset="0"/>
                <a:cs typeface="Times New Roman" charset="0"/>
              </a:rPr>
              <a:t>Urry</a:t>
            </a:r>
            <a:r>
              <a:rPr lang="en-US" sz="1600" dirty="0">
                <a:solidFill>
                  <a:schemeClr val="bg1"/>
                </a:solidFill>
                <a:latin typeface="Times New Roman" charset="0"/>
                <a:cs typeface="Times New Roman" charset="0"/>
              </a:rPr>
              <a:t> • Cain • Wasserman • </a:t>
            </a:r>
            <a:r>
              <a:rPr lang="en-US" sz="1600" dirty="0" err="1">
                <a:solidFill>
                  <a:schemeClr val="bg1"/>
                </a:solidFill>
                <a:latin typeface="Times New Roman" charset="0"/>
                <a:cs typeface="Times New Roman" charset="0"/>
              </a:rPr>
              <a:t>Minorsky</a:t>
            </a:r>
            <a:r>
              <a:rPr lang="en-US" sz="1600" dirty="0">
                <a:solidFill>
                  <a:schemeClr val="bg1"/>
                </a:solidFill>
                <a:latin typeface="Times New Roman" charset="0"/>
                <a:cs typeface="Times New Roman" charset="0"/>
              </a:rPr>
              <a:t> • Jackson</a:t>
            </a:r>
          </a:p>
        </p:txBody>
      </p:sp>
      <p:sp>
        <p:nvSpPr>
          <p:cNvPr id="6" name="Text Box 14"/>
          <p:cNvSpPr txBox="1">
            <a:spLocks noChangeArrowheads="1"/>
          </p:cNvSpPr>
          <p:nvPr/>
        </p:nvSpPr>
        <p:spPr bwMode="auto">
          <a:xfrm>
            <a:off x="0" y="6592888"/>
            <a:ext cx="6880225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gradFill rotWithShape="0">
                  <a:gsLst>
                    <a:gs pos="0">
                      <a:srgbClr val="6CAA3C"/>
                    </a:gs>
                    <a:gs pos="100000">
                      <a:srgbClr val="5EBDBE"/>
                    </a:gs>
                  </a:gsLst>
                  <a:lin ang="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Geneva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900" dirty="0">
                <a:solidFill>
                  <a:srgbClr val="FFFFFF"/>
                </a:solidFill>
              </a:rPr>
              <a:t>     © 2015 Pearson Education</a:t>
            </a:r>
            <a:r>
              <a:rPr lang="en-US" sz="900" baseline="0" dirty="0">
                <a:solidFill>
                  <a:srgbClr val="FFFFFF"/>
                </a:solidFill>
              </a:rPr>
              <a:t> Ltd 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9" name="Text Box 50"/>
          <p:cNvSpPr txBox="1">
            <a:spLocks noChangeArrowheads="1"/>
          </p:cNvSpPr>
          <p:nvPr/>
        </p:nvSpPr>
        <p:spPr bwMode="auto">
          <a:xfrm>
            <a:off x="6032952" y="534698"/>
            <a:ext cx="1891848" cy="7140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0">
                  <a:gsLst>
                    <a:gs pos="0">
                      <a:srgbClr val="629F39"/>
                    </a:gs>
                    <a:gs pos="100000">
                      <a:srgbClr val="58B5B2"/>
                    </a:gs>
                  </a:gsLst>
                  <a:lin ang="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Geneva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r" eaLnBrk="1" hangingPunct="1">
              <a:lnSpc>
                <a:spcPct val="60000"/>
              </a:lnSpc>
              <a:spcBef>
                <a:spcPct val="20000"/>
              </a:spcBef>
              <a:spcAft>
                <a:spcPct val="20000"/>
              </a:spcAft>
            </a:pPr>
            <a:r>
              <a:rPr lang="en-US" sz="800" b="1" i="0" dirty="0">
                <a:solidFill>
                  <a:schemeClr val="accent3">
                    <a:lumMod val="75000"/>
                  </a:schemeClr>
                </a:solidFill>
                <a:latin typeface="Times New Roman"/>
                <a:cs typeface="Times New Roman"/>
              </a:rPr>
              <a:t>TENTH</a:t>
            </a:r>
            <a:r>
              <a:rPr lang="en-US" sz="800" b="1" i="0" baseline="0" dirty="0">
                <a:solidFill>
                  <a:schemeClr val="accent3">
                    <a:lumMod val="75000"/>
                  </a:schemeClr>
                </a:solidFill>
                <a:latin typeface="Times New Roman"/>
                <a:cs typeface="Times New Roman"/>
              </a:rPr>
              <a:t> </a:t>
            </a:r>
            <a:r>
              <a:rPr lang="en-US" sz="800" b="1" i="0" dirty="0">
                <a:solidFill>
                  <a:schemeClr val="accent3">
                    <a:lumMod val="75000"/>
                  </a:schemeClr>
                </a:solidFill>
                <a:latin typeface="Times New Roman"/>
                <a:cs typeface="Times New Roman"/>
              </a:rPr>
              <a:t>EDITION</a:t>
            </a:r>
          </a:p>
          <a:p>
            <a:pPr marL="0" marR="0" indent="0" algn="r" defTabSz="914400" rtl="0" eaLnBrk="1" fontAlgn="base" latinLnBrk="0" hangingPunct="1">
              <a:lnSpc>
                <a:spcPct val="6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Tx/>
              <a:buNone/>
              <a:tabLst/>
              <a:defRPr/>
            </a:pPr>
            <a:endParaRPr lang="en-US" sz="1000" b="1" i="0" dirty="0">
              <a:solidFill>
                <a:schemeClr val="accent3">
                  <a:lumMod val="75000"/>
                </a:schemeClr>
              </a:solidFill>
              <a:latin typeface="Times New Roman"/>
              <a:cs typeface="Times New Roman"/>
            </a:endParaRPr>
          </a:p>
          <a:p>
            <a:pPr marL="0" marR="0" indent="0" algn="r" defTabSz="914400" rtl="0" eaLnBrk="1" fontAlgn="base" latinLnBrk="0" hangingPunct="1">
              <a:lnSpc>
                <a:spcPct val="6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Tx/>
              <a:buNone/>
              <a:tabLst/>
              <a:defRPr/>
            </a:pPr>
            <a:r>
              <a:rPr lang="en-US" sz="1600" b="1" i="0" dirty="0">
                <a:solidFill>
                  <a:schemeClr val="bg1"/>
                </a:solidFill>
                <a:latin typeface="Times New Roman"/>
                <a:cs typeface="Times New Roman"/>
              </a:rPr>
              <a:t>Global Edition</a:t>
            </a:r>
          </a:p>
          <a:p>
            <a:pPr algn="r" eaLnBrk="1" hangingPunct="1">
              <a:lnSpc>
                <a:spcPct val="60000"/>
              </a:lnSpc>
              <a:spcBef>
                <a:spcPct val="20000"/>
              </a:spcBef>
              <a:spcAft>
                <a:spcPct val="20000"/>
              </a:spcAft>
            </a:pPr>
            <a:endParaRPr lang="en-US" sz="1000" b="1" i="0" dirty="0">
              <a:solidFill>
                <a:schemeClr val="accent3">
                  <a:lumMod val="75000"/>
                </a:schemeClr>
              </a:solidFill>
              <a:latin typeface="Times New Roman"/>
              <a:cs typeface="Times New Roman"/>
            </a:endParaRPr>
          </a:p>
        </p:txBody>
      </p:sp>
      <p:sp>
        <p:nvSpPr>
          <p:cNvPr id="8" name="Rectangle 3"/>
          <p:cNvSpPr>
            <a:spLocks noGrp="1" noChangeArrowheads="1"/>
          </p:cNvSpPr>
          <p:nvPr>
            <p:ph type="subTitle" idx="4294967295" hasCustomPrompt="1"/>
          </p:nvPr>
        </p:nvSpPr>
        <p:spPr>
          <a:xfrm>
            <a:off x="180975" y="3218406"/>
            <a:ext cx="3459163" cy="959883"/>
          </a:xfrm>
          <a:extLst>
            <a:ext uri="{909E8E84-426E-40DD-AFC4-6F175D3DCCD1}">
              <a14:hiddenFill xmlns:a14="http://schemas.microsoft.com/office/drawing/2010/main">
                <a:solidFill>
                  <a:srgbClr val="9D0016">
                    <a:alpha val="25098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5FAF8E"/>
                </a:solidFill>
                <a:miter lim="800000"/>
                <a:headEnd/>
                <a:tailEnd/>
              </a14:hiddenLine>
            </a:ext>
          </a:extLst>
        </p:spPr>
        <p:txBody>
          <a:bodyPr rIns="0" anchor="ctr"/>
          <a:lstStyle>
            <a:lvl1pPr>
              <a:defRPr sz="3600" b="0" cap="none" spc="0" baseline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defRPr>
            </a:lvl1pPr>
          </a:lstStyle>
          <a:p>
            <a:pPr marL="0" indent="0">
              <a:buNone/>
            </a:pPr>
            <a:r>
              <a:rPr lang="en-US" dirty="0"/>
              <a:t>Biology and its Themes</a:t>
            </a:r>
          </a:p>
        </p:txBody>
      </p:sp>
      <p:sp>
        <p:nvSpPr>
          <p:cNvPr id="10" name="Text Box 6"/>
          <p:cNvSpPr txBox="1">
            <a:spLocks noChangeArrowheads="1"/>
          </p:cNvSpPr>
          <p:nvPr/>
        </p:nvSpPr>
        <p:spPr bwMode="auto">
          <a:xfrm>
            <a:off x="168275" y="5815264"/>
            <a:ext cx="3436938" cy="601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eaLnBrk="0" hangingPunct="0"/>
            <a:r>
              <a:rPr lang="en-US" sz="1200" dirty="0">
                <a:solidFill>
                  <a:srgbClr val="D2B239"/>
                </a:solidFill>
              </a:rPr>
              <a:t>Lecture Presentation by </a:t>
            </a:r>
            <a:br>
              <a:rPr lang="en-US" sz="1200" dirty="0">
                <a:solidFill>
                  <a:srgbClr val="D2B239"/>
                </a:solidFill>
              </a:rPr>
            </a:br>
            <a:r>
              <a:rPr lang="en-US" sz="1200" dirty="0">
                <a:solidFill>
                  <a:srgbClr val="D2B239"/>
                </a:solidFill>
              </a:rPr>
              <a:t>Nicole </a:t>
            </a:r>
            <a:r>
              <a:rPr lang="en-US" sz="1200" dirty="0" err="1">
                <a:solidFill>
                  <a:srgbClr val="D2B239"/>
                </a:solidFill>
              </a:rPr>
              <a:t>Tunbridge</a:t>
            </a:r>
            <a:r>
              <a:rPr lang="en-US" sz="1200" dirty="0">
                <a:solidFill>
                  <a:srgbClr val="D2B239"/>
                </a:solidFill>
              </a:rPr>
              <a:t> and</a:t>
            </a:r>
          </a:p>
          <a:p>
            <a:pPr eaLnBrk="0" hangingPunct="0"/>
            <a:r>
              <a:rPr lang="en-US" sz="1200" dirty="0">
                <a:solidFill>
                  <a:srgbClr val="D2B239"/>
                </a:solidFill>
              </a:rPr>
              <a:t>Kathleen Fitzpatrick</a:t>
            </a:r>
          </a:p>
        </p:txBody>
      </p:sp>
      <p:cxnSp>
        <p:nvCxnSpPr>
          <p:cNvPr id="11" name="Straight Connector 10"/>
          <p:cNvCxnSpPr/>
          <p:nvPr/>
        </p:nvCxnSpPr>
        <p:spPr bwMode="auto">
          <a:xfrm flipV="1">
            <a:off x="127000" y="3054060"/>
            <a:ext cx="758825" cy="242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D2B239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2" name="Text Box 11"/>
          <p:cNvSpPr txBox="1">
            <a:spLocks noChangeArrowheads="1"/>
          </p:cNvSpPr>
          <p:nvPr/>
        </p:nvSpPr>
        <p:spPr bwMode="auto">
          <a:xfrm>
            <a:off x="-120651" y="1633538"/>
            <a:ext cx="1568451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D0016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EFC335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Geneva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 sz="9600" dirty="0">
                <a:solidFill>
                  <a:srgbClr val="D2B239"/>
                </a:solidFill>
              </a:rPr>
              <a:t>45</a:t>
            </a:r>
          </a:p>
        </p:txBody>
      </p:sp>
    </p:spTree>
    <p:extLst>
      <p:ext uri="{BB962C8B-B14F-4D97-AF65-F5344CB8AC3E}">
        <p14:creationId xmlns:p14="http://schemas.microsoft.com/office/powerpoint/2010/main" val="107320615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7472" indent="-347472">
              <a:buClrTx/>
              <a:defRPr/>
            </a:lvl1pPr>
            <a:lvl2pPr marL="740664" indent="-283464">
              <a:buClrTx/>
              <a:defRPr/>
            </a:lvl2pPr>
            <a:lvl3pPr marL="1143000" indent="-228600">
              <a:buClr>
                <a:srgbClr val="FF6600"/>
              </a:buClr>
              <a:defRPr/>
            </a:lvl3pPr>
            <a:lvl4pPr marL="1600200" indent="-228600">
              <a:buClr>
                <a:srgbClr val="FF6600"/>
              </a:buClr>
              <a:defRPr/>
            </a:lvl4pPr>
            <a:lvl5pPr marL="2057400" indent="-228600">
              <a:buClr>
                <a:srgbClr val="FF6600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6222528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8210873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38046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945" name="Rectangle 17"/>
          <p:cNvSpPr>
            <a:spLocks noGrp="1" noChangeArrowheads="1"/>
          </p:cNvSpPr>
          <p:nvPr>
            <p:ph type="ctrTitle" sz="quarter"/>
          </p:nvPr>
        </p:nvSpPr>
        <p:spPr>
          <a:xfrm>
            <a:off x="182563" y="190500"/>
            <a:ext cx="3089275" cy="1096963"/>
          </a:xfrm>
        </p:spPr>
        <p:txBody>
          <a:bodyPr anchor="ctr"/>
          <a:lstStyle>
            <a:lvl1pPr marL="0" indent="0">
              <a:defRPr sz="5000">
                <a:solidFill>
                  <a:srgbClr val="FFFFFF"/>
                </a:solidFill>
                <a:latin typeface="Arial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202785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di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Afbeelding 8" descr="titeldia MET FOTO SMAL NL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9094" name="Rectangle 6"/>
          <p:cNvSpPr>
            <a:spLocks noGrp="1" noChangeArrowheads="1"/>
          </p:cNvSpPr>
          <p:nvPr>
            <p:ph type="ftr" sz="quarter" idx="3"/>
          </p:nvPr>
        </p:nvSpPr>
        <p:spPr>
          <a:xfrm>
            <a:off x="1422700" y="6377050"/>
            <a:ext cx="3279775" cy="215444"/>
          </a:xfrm>
        </p:spPr>
        <p:txBody>
          <a:bodyPr anchor="b">
            <a:spAutoFit/>
          </a:bodyPr>
          <a:lstStyle>
            <a:lvl1pPr algn="l">
              <a:defRPr sz="800">
                <a:latin typeface="Arial" pitchFamily="34" charset="0"/>
                <a:cs typeface="Arial" pitchFamily="34" charset="0"/>
              </a:defRPr>
            </a:lvl1pPr>
          </a:lstStyle>
          <a:p>
            <a:endParaRPr lang="nl-NL"/>
          </a:p>
        </p:txBody>
      </p:sp>
      <p:sp>
        <p:nvSpPr>
          <p:cNvPr id="89104" name="Rectangle 16"/>
          <p:cNvSpPr>
            <a:spLocks noGrp="1" noChangeArrowheads="1"/>
          </p:cNvSpPr>
          <p:nvPr>
            <p:ph type="ctrTitle" sz="quarter" hasCustomPrompt="1"/>
          </p:nvPr>
        </p:nvSpPr>
        <p:spPr>
          <a:xfrm>
            <a:off x="1440000" y="1620000"/>
            <a:ext cx="7058300" cy="504255"/>
          </a:xfrm>
        </p:spPr>
        <p:txBody>
          <a:bodyPr anchor="t" anchorCtr="0"/>
          <a:lstStyle>
            <a:lvl1pPr algn="l">
              <a:lnSpc>
                <a:spcPct val="100000"/>
              </a:lnSpc>
              <a:defRPr sz="2300" b="1" baseline="0">
                <a:solidFill>
                  <a:srgbClr val="E11837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nl-NL" noProof="0"/>
              <a:t>Klik om een titel te maken</a:t>
            </a:r>
          </a:p>
        </p:txBody>
      </p:sp>
      <p:cxnSp>
        <p:nvCxnSpPr>
          <p:cNvPr id="3" name="Rechte verbindingslijn 2"/>
          <p:cNvCxnSpPr/>
          <p:nvPr/>
        </p:nvCxnSpPr>
        <p:spPr bwMode="auto">
          <a:xfrm>
            <a:off x="-1" y="836712"/>
            <a:ext cx="0" cy="0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" name="Subtitle 2"/>
          <p:cNvSpPr>
            <a:spLocks noGrp="1"/>
          </p:cNvSpPr>
          <p:nvPr>
            <p:ph type="subTitle" idx="4294967295" hasCustomPrompt="1"/>
          </p:nvPr>
        </p:nvSpPr>
        <p:spPr>
          <a:xfrm>
            <a:off x="6147175" y="3780000"/>
            <a:ext cx="2340259" cy="459090"/>
          </a:xfrm>
        </p:spPr>
        <p:txBody>
          <a:bodyPr/>
          <a:lstStyle>
            <a:lvl1pPr algn="ctr">
              <a:buNone/>
              <a:defRPr sz="1400"/>
            </a:lvl1pPr>
          </a:lstStyle>
          <a:p>
            <a:r>
              <a:rPr lang="en-US"/>
              <a:t>Klik om een ondertitel te maken</a:t>
            </a:r>
            <a:endParaRPr lang="nl-NL"/>
          </a:p>
        </p:txBody>
      </p:sp>
      <p:sp>
        <p:nvSpPr>
          <p:cNvPr id="10" name="Rechthoek 9"/>
          <p:cNvSpPr/>
          <p:nvPr/>
        </p:nvSpPr>
        <p:spPr bwMode="auto">
          <a:xfrm>
            <a:off x="6102170" y="278650"/>
            <a:ext cx="2475275" cy="3600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b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3600" b="1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pic>
        <p:nvPicPr>
          <p:cNvPr id="11" name="Afbeelding 10" descr="logoNLl-transparant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048000" y="180000"/>
            <a:ext cx="2520280" cy="505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67415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el en objec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440000" y="900000"/>
            <a:ext cx="7127190" cy="504701"/>
          </a:xfrm>
        </p:spPr>
        <p:txBody>
          <a:bodyPr/>
          <a:lstStyle>
            <a:lvl1pPr>
              <a:defRPr baseline="0">
                <a:solidFill>
                  <a:srgbClr val="E11837"/>
                </a:solidFill>
              </a:defRPr>
            </a:lvl1pPr>
          </a:lstStyle>
          <a:p>
            <a:r>
              <a:rPr lang="en-US"/>
              <a:t>Klik om een titel te maken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1440000" y="1620000"/>
            <a:ext cx="7110789" cy="3744215"/>
          </a:xfrm>
        </p:spPr>
        <p:txBody>
          <a:bodyPr/>
          <a:lstStyle>
            <a:lvl1pPr marL="355600" indent="-355600">
              <a:defRPr sz="2800">
                <a:latin typeface="Arial" pitchFamily="34" charset="0"/>
                <a:cs typeface="Arial" pitchFamily="34" charset="0"/>
              </a:defRPr>
            </a:lvl1pPr>
            <a:lvl2pPr marL="712788" indent="-357188">
              <a:defRPr sz="2400" b="0"/>
            </a:lvl2pPr>
            <a:lvl3pPr marL="985838" indent="-273050">
              <a:defRPr sz="2000" b="0"/>
            </a:lvl3pPr>
            <a:lvl4pPr marL="1341438" indent="-260350">
              <a:defRPr/>
            </a:lvl4pPr>
            <a:lvl5pPr marL="1614488" indent="-273050">
              <a:defRPr/>
            </a:lvl5pPr>
          </a:lstStyle>
          <a:p>
            <a:pPr lvl="0"/>
            <a:r>
              <a:rPr lang="en-US"/>
              <a:t>Klik om tekst toe te voegen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0"/>
          </p:nvPr>
        </p:nvSpPr>
        <p:spPr>
          <a:xfrm>
            <a:off x="2001662" y="6360100"/>
            <a:ext cx="2895600" cy="337581"/>
          </a:xfrm>
        </p:spPr>
        <p:txBody>
          <a:bodyPr/>
          <a:lstStyle>
            <a:lvl1pPr algn="l">
              <a:defRPr sz="1000">
                <a:latin typeface="Arial" pitchFamily="34" charset="0"/>
                <a:cs typeface="Arial" pitchFamily="34" charset="0"/>
              </a:defRPr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1"/>
          </p:nvPr>
        </p:nvSpPr>
        <p:spPr>
          <a:xfrm>
            <a:off x="1440938" y="6360100"/>
            <a:ext cx="459114" cy="337581"/>
          </a:xfrm>
        </p:spPr>
        <p:txBody>
          <a:bodyPr/>
          <a:lstStyle>
            <a:lvl1pPr algn="l">
              <a:defRPr/>
            </a:lvl1pPr>
          </a:lstStyle>
          <a:p>
            <a:fld id="{11DD61F2-1B46-4395-9E9C-1ED1DF9C4869}" type="slidenum">
              <a:rPr lang="nl-NL" smtClean="0"/>
              <a:pPr/>
              <a:t>‹nr.›</a:t>
            </a:fld>
            <a:endParaRPr lang="nl-NL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5364215"/>
            <a:ext cx="1427163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21650" y="773705"/>
            <a:ext cx="7181850" cy="109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Afbeelding 8" descr="logoNLl-transparant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048000" y="180000"/>
            <a:ext cx="2520280" cy="505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81271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ekop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440000" y="4464115"/>
            <a:ext cx="7118068" cy="855095"/>
          </a:xfrm>
        </p:spPr>
        <p:txBody>
          <a:bodyPr anchor="t"/>
          <a:lstStyle>
            <a:lvl1pPr algn="l">
              <a:defRPr sz="2800" b="1" cap="all"/>
            </a:lvl1pPr>
          </a:lstStyle>
          <a:p>
            <a:r>
              <a:rPr lang="en-US"/>
              <a:t>Klik om een titel te maken</a:t>
            </a:r>
            <a:endParaRPr lang="nl-NL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 hasCustomPrompt="1"/>
          </p:nvPr>
        </p:nvSpPr>
        <p:spPr>
          <a:xfrm>
            <a:off x="1440000" y="2906713"/>
            <a:ext cx="7118068" cy="144000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Klik om tekst toe te voegen</a:t>
            </a:r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z="1000">
                <a:latin typeface="Arial" pitchFamily="34" charset="0"/>
                <a:cs typeface="Arial" pitchFamily="34" charset="0"/>
              </a:defRPr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11DD61F2-1B46-4395-9E9C-1ED1DF9C4869}" type="slidenum">
              <a:rPr lang="nl-NL" smtClean="0"/>
              <a:pPr/>
              <a:t>‹nr.›</a:t>
            </a:fld>
            <a:endParaRPr lang="nl-NL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5364215"/>
            <a:ext cx="1427163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21650" y="773705"/>
            <a:ext cx="7181850" cy="109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Afbeelding 10" descr="logoNLl-transparant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048000" y="180000"/>
            <a:ext cx="2520280" cy="505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0440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3612316" cy="343551"/>
          </a:xfrm>
          <a:prstGeom prst="rect">
            <a:avLst/>
          </a:prstGeom>
        </p:spPr>
        <p:txBody>
          <a:bodyPr/>
          <a:lstStyle>
            <a:lvl1pPr algn="l">
              <a:defRPr sz="1200"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7887326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440875" y="900000"/>
            <a:ext cx="7079738" cy="504701"/>
          </a:xfrm>
        </p:spPr>
        <p:txBody>
          <a:bodyPr/>
          <a:lstStyle>
            <a:lvl1pPr>
              <a:defRPr sz="2800"/>
            </a:lvl1pPr>
          </a:lstStyle>
          <a:p>
            <a:r>
              <a:rPr lang="en-US"/>
              <a:t>Klik om een titel te maken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 hasCustomPrompt="1"/>
          </p:nvPr>
        </p:nvSpPr>
        <p:spPr>
          <a:xfrm>
            <a:off x="1439998" y="1620000"/>
            <a:ext cx="3420000" cy="3703246"/>
          </a:xfrm>
        </p:spPr>
        <p:txBody>
          <a:bodyPr/>
          <a:lstStyle>
            <a:lvl1pPr marL="177800" indent="-177800">
              <a:defRPr sz="1800" b="0"/>
            </a:lvl1pPr>
            <a:lvl2pPr marL="355600" indent="-177800">
              <a:defRPr sz="1600" b="0"/>
            </a:lvl2pPr>
            <a:lvl3pPr marL="534988" indent="-179388">
              <a:defRPr sz="1400" b="0"/>
            </a:lvl3pPr>
            <a:lvl4pPr marL="712788" indent="-177800">
              <a:defRPr sz="1200"/>
            </a:lvl4pPr>
            <a:lvl5pPr marL="903288" indent="-190500">
              <a:defRPr sz="1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Klik om tekst toe te voegen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 hasCustomPrompt="1"/>
          </p:nvPr>
        </p:nvSpPr>
        <p:spPr>
          <a:xfrm>
            <a:off x="5039999" y="1620000"/>
            <a:ext cx="3447435" cy="3703246"/>
          </a:xfrm>
        </p:spPr>
        <p:txBody>
          <a:bodyPr/>
          <a:lstStyle>
            <a:lvl1pPr marL="177800" indent="-177800">
              <a:defRPr sz="1800" b="0"/>
            </a:lvl1pPr>
            <a:lvl2pPr marL="355600" indent="-177800">
              <a:defRPr sz="1600" b="0"/>
            </a:lvl2pPr>
            <a:lvl3pPr marL="534988" indent="-179388">
              <a:defRPr sz="1400" b="0"/>
            </a:lvl3pPr>
            <a:lvl4pPr marL="712788" indent="-177800">
              <a:defRPr sz="1200" b="0"/>
            </a:lvl4pPr>
            <a:lvl5pPr marL="903288" indent="-190500">
              <a:defRPr sz="1000" b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Klik om tekst toe te voegen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z="1000">
                <a:latin typeface="Arial" pitchFamily="34" charset="0"/>
                <a:cs typeface="Arial" pitchFamily="34" charset="0"/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11DD61F2-1B46-4395-9E9C-1ED1DF9C4869}" type="slidenum">
              <a:rPr lang="nl-NL" smtClean="0"/>
              <a:pPr/>
              <a:t>‹nr.›</a:t>
            </a:fld>
            <a:endParaRPr lang="nl-NL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21650" y="773705"/>
            <a:ext cx="7181850" cy="109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81276939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454700" y="900000"/>
            <a:ext cx="7122745" cy="643932"/>
          </a:xfrm>
        </p:spPr>
        <p:txBody>
          <a:bodyPr/>
          <a:lstStyle>
            <a:lvl1pPr>
              <a:defRPr sz="2800"/>
            </a:lvl1pPr>
          </a:lstStyle>
          <a:p>
            <a:r>
              <a:rPr lang="en-US"/>
              <a:t>Klik om een titel te maken</a:t>
            </a:r>
            <a:endParaRPr lang="nl-NL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 hasCustomPrompt="1"/>
          </p:nvPr>
        </p:nvSpPr>
        <p:spPr>
          <a:xfrm>
            <a:off x="1454700" y="1577779"/>
            <a:ext cx="3432336" cy="501071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Klik om tekst toe te voegen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1454700" y="2160000"/>
            <a:ext cx="3420000" cy="3157146"/>
          </a:xfrm>
        </p:spPr>
        <p:txBody>
          <a:bodyPr/>
          <a:lstStyle>
            <a:lvl1pPr marL="177800" indent="-177800">
              <a:defRPr sz="1600" b="0"/>
            </a:lvl1pPr>
            <a:lvl2pPr marL="355600" indent="-177800">
              <a:defRPr sz="1400" b="0"/>
            </a:lvl2pPr>
            <a:lvl3pPr marL="534988" indent="-179388">
              <a:defRPr sz="1200" b="0"/>
            </a:lvl3pPr>
            <a:lvl4pPr marL="712788" indent="-177800">
              <a:defRPr sz="1000" b="0"/>
            </a:lvl4pPr>
            <a:lvl5pPr marL="903288" indent="-190500">
              <a:defRPr sz="800" b="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 hasCustomPrompt="1"/>
          </p:nvPr>
        </p:nvSpPr>
        <p:spPr>
          <a:xfrm>
            <a:off x="5153892" y="1580118"/>
            <a:ext cx="3423554" cy="498732"/>
          </a:xfrm>
        </p:spPr>
        <p:txBody>
          <a:bodyPr anchor="b"/>
          <a:lstStyle>
            <a:lvl1pPr marL="0" indent="0">
              <a:buNone/>
              <a:defRPr sz="18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Klik om tekst toe te voegen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5153891" y="2160000"/>
            <a:ext cx="3420000" cy="3157146"/>
          </a:xfrm>
        </p:spPr>
        <p:txBody>
          <a:bodyPr/>
          <a:lstStyle>
            <a:lvl1pPr marL="177800" indent="-177800">
              <a:defRPr sz="1600" b="0"/>
            </a:lvl1pPr>
            <a:lvl2pPr marL="355600" indent="-177800">
              <a:defRPr sz="1400" b="0"/>
            </a:lvl2pPr>
            <a:lvl3pPr marL="534988" indent="-179388">
              <a:defRPr sz="1200" b="0"/>
            </a:lvl3pPr>
            <a:lvl4pPr marL="712788" indent="-177800">
              <a:defRPr sz="1000" b="0"/>
            </a:lvl4pPr>
            <a:lvl5pPr marL="903288" indent="-190500">
              <a:defRPr sz="800" b="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7" name="Tijdelijke aanduiding voor voettekst 6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z="1400">
                <a:latin typeface="+mn-lt"/>
              </a:defRPr>
            </a:lvl1pPr>
          </a:lstStyle>
          <a:p>
            <a:endParaRPr lang="nl-NL"/>
          </a:p>
        </p:txBody>
      </p:sp>
      <p:sp>
        <p:nvSpPr>
          <p:cNvPr id="8" name="Tijdelijke aanduiding voor dianumm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11DD61F2-1B46-4395-9E9C-1ED1DF9C4869}" type="slidenum">
              <a:rPr lang="nl-NL" smtClean="0"/>
              <a:pPr/>
              <a:t>‹nr.›</a:t>
            </a:fld>
            <a:endParaRPr lang="nl-NL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21650" y="773705"/>
            <a:ext cx="7181850" cy="109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18171208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440000" y="900000"/>
            <a:ext cx="7162800" cy="504701"/>
          </a:xfrm>
        </p:spPr>
        <p:txBody>
          <a:bodyPr/>
          <a:lstStyle>
            <a:lvl1pPr>
              <a:defRPr sz="2800" baseline="0"/>
            </a:lvl1pPr>
          </a:lstStyle>
          <a:p>
            <a:r>
              <a:rPr lang="en-US"/>
              <a:t>Klik om een titel te maken</a:t>
            </a:r>
            <a:endParaRPr lang="nl-NL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z="1000">
                <a:latin typeface="Arial" pitchFamily="34" charset="0"/>
                <a:cs typeface="Arial" pitchFamily="34" charset="0"/>
              </a:defRPr>
            </a:lvl1pPr>
          </a:lstStyle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z="1000"/>
            </a:lvl1pPr>
          </a:lstStyle>
          <a:p>
            <a:fld id="{11DD61F2-1B46-4395-9E9C-1ED1DF9C4869}" type="slidenum">
              <a:rPr lang="nl-NL" smtClean="0"/>
              <a:pPr/>
              <a:t>‹nr.›</a:t>
            </a:fld>
            <a:endParaRPr lang="nl-NL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21650" y="773705"/>
            <a:ext cx="7181850" cy="109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03138685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z="1000">
                <a:latin typeface="Arial" pitchFamily="34" charset="0"/>
                <a:cs typeface="Arial" pitchFamily="34" charset="0"/>
              </a:defRPr>
            </a:lvl1pPr>
          </a:lstStyle>
          <a:p>
            <a:endParaRPr lang="nl-NL"/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11DD61F2-1B46-4395-9E9C-1ED1DF9C4869}" type="slidenum">
              <a:rPr lang="nl-NL" smtClean="0"/>
              <a:pPr/>
              <a:t>‹nr.›</a:t>
            </a:fld>
            <a:endParaRPr lang="nl-NL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21650" y="773705"/>
            <a:ext cx="7181850" cy="109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77868485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425038" y="900000"/>
            <a:ext cx="2040477" cy="783156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Klik om een titel te maken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3575050" y="900000"/>
            <a:ext cx="5111750" cy="5235516"/>
          </a:xfrm>
        </p:spPr>
        <p:txBody>
          <a:bodyPr/>
          <a:lstStyle>
            <a:lvl1pPr>
              <a:defRPr sz="2800" b="0"/>
            </a:lvl1pPr>
            <a:lvl2pPr>
              <a:defRPr sz="2400" b="0"/>
            </a:lvl2pPr>
            <a:lvl3pPr>
              <a:defRPr sz="2000" b="0"/>
            </a:lvl3pPr>
            <a:lvl4pPr>
              <a:defRPr sz="1600" b="0"/>
            </a:lvl4pPr>
            <a:lvl5pPr>
              <a:defRPr sz="1400" b="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Klik om tekst toe te voegen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 hasCustomPrompt="1"/>
          </p:nvPr>
        </p:nvSpPr>
        <p:spPr>
          <a:xfrm>
            <a:off x="1425038" y="1853825"/>
            <a:ext cx="2064227" cy="4272340"/>
          </a:xfrm>
        </p:spPr>
        <p:txBody>
          <a:bodyPr/>
          <a:lstStyle>
            <a:lvl1pPr marL="0" indent="0">
              <a:buNone/>
              <a:defRPr sz="1400" b="1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Klik om tekst toe te voegen</a:t>
            </a: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z="1000">
                <a:latin typeface="Arial" pitchFamily="34" charset="0"/>
                <a:cs typeface="Arial" pitchFamily="34" charset="0"/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11DD61F2-1B46-4395-9E9C-1ED1DF9C4869}" type="slidenum">
              <a:rPr lang="nl-NL" smtClean="0"/>
              <a:pPr/>
              <a:t>‹nr.›</a:t>
            </a:fld>
            <a:endParaRPr lang="nl-NL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21650" y="773705"/>
            <a:ext cx="7181850" cy="109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27931805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447913" y="4349350"/>
            <a:ext cx="7039522" cy="566739"/>
          </a:xfrm>
        </p:spPr>
        <p:txBody>
          <a:bodyPr/>
          <a:lstStyle>
            <a:lvl1pPr algn="l">
              <a:defRPr sz="2000" b="1" baseline="0"/>
            </a:lvl1pPr>
          </a:lstStyle>
          <a:p>
            <a:r>
              <a:rPr lang="en-US"/>
              <a:t>Klik om een titel te maken</a:t>
            </a:r>
            <a:endParaRPr lang="nl-NL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 hasCustomPrompt="1"/>
          </p:nvPr>
        </p:nvSpPr>
        <p:spPr>
          <a:xfrm>
            <a:off x="1439999" y="900000"/>
            <a:ext cx="7047435" cy="3431968"/>
          </a:xfrm>
        </p:spPr>
        <p:txBody>
          <a:bodyPr/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Klik om een afbeelding toe te voegen</a:t>
            </a:r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 hasCustomPrompt="1"/>
          </p:nvPr>
        </p:nvSpPr>
        <p:spPr>
          <a:xfrm>
            <a:off x="1447912" y="4964906"/>
            <a:ext cx="7069787" cy="31961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Klik om tekst toe te voegen</a:t>
            </a: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z="1000">
                <a:latin typeface="Arial" pitchFamily="34" charset="0"/>
                <a:cs typeface="Arial" pitchFamily="34" charset="0"/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11DD61F2-1B46-4395-9E9C-1ED1DF9C4869}" type="slidenum">
              <a:rPr lang="nl-NL" smtClean="0"/>
              <a:pPr/>
              <a:t>‹nr.›</a:t>
            </a:fld>
            <a:endParaRPr lang="nl-NL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21650" y="773705"/>
            <a:ext cx="7181850" cy="109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14085488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440000" y="900000"/>
            <a:ext cx="7162800" cy="504701"/>
          </a:xfrm>
        </p:spPr>
        <p:txBody>
          <a:bodyPr/>
          <a:lstStyle>
            <a:lvl1pPr>
              <a:defRPr sz="2800"/>
            </a:lvl1pPr>
          </a:lstStyle>
          <a:p>
            <a:r>
              <a:rPr lang="en-US"/>
              <a:t>Klik om een titel te maken</a:t>
            </a:r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>
            <a:lvl1pPr>
              <a:defRPr/>
            </a:lvl1pPr>
          </a:lstStyle>
          <a:p>
            <a:pPr lvl="0"/>
            <a:r>
              <a:rPr lang="en-US"/>
              <a:t>Klik om tekst toe te voegen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z="1000">
                <a:latin typeface="Arial" pitchFamily="34" charset="0"/>
                <a:cs typeface="Arial" pitchFamily="34" charset="0"/>
              </a:defRPr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11DD61F2-1B46-4395-9E9C-1ED1DF9C4869}" type="slidenum">
              <a:rPr lang="nl-NL" smtClean="0"/>
              <a:pPr/>
              <a:t>‹nr.›</a:t>
            </a:fld>
            <a:endParaRPr lang="nl-NL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21650" y="773705"/>
            <a:ext cx="7181850" cy="109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75185043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 hasCustomPrompt="1"/>
          </p:nvPr>
        </p:nvSpPr>
        <p:spPr>
          <a:xfrm>
            <a:off x="8037384" y="908720"/>
            <a:ext cx="673229" cy="5368255"/>
          </a:xfrm>
        </p:spPr>
        <p:txBody>
          <a:bodyPr vert="eaVert"/>
          <a:lstStyle>
            <a:lvl1pPr>
              <a:defRPr/>
            </a:lvl1pPr>
          </a:lstStyle>
          <a:p>
            <a:r>
              <a:rPr lang="en-US"/>
              <a:t>Klik om een titel te maken</a:t>
            </a:r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 hasCustomPrompt="1"/>
          </p:nvPr>
        </p:nvSpPr>
        <p:spPr>
          <a:xfrm>
            <a:off x="1439999" y="900000"/>
            <a:ext cx="6417365" cy="5368255"/>
          </a:xfrm>
        </p:spPr>
        <p:txBody>
          <a:bodyPr vert="eaVert"/>
          <a:lstStyle>
            <a:lvl1pPr>
              <a:defRPr/>
            </a:lvl1pPr>
          </a:lstStyle>
          <a:p>
            <a:pPr lvl="0"/>
            <a:r>
              <a:rPr lang="en-US"/>
              <a:t>Klik om tekst toe te voegen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z="1000">
                <a:latin typeface="Arial" pitchFamily="34" charset="0"/>
                <a:cs typeface="Arial" pitchFamily="34" charset="0"/>
              </a:defRPr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11DD61F2-1B46-4395-9E9C-1ED1DF9C4869}" type="slidenum">
              <a:rPr lang="nl-NL" smtClean="0"/>
              <a:pPr/>
              <a:t>‹nr.›</a:t>
            </a:fld>
            <a:endParaRPr lang="nl-NL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21650" y="773705"/>
            <a:ext cx="7181850" cy="109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26720347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titeldia zonder vlakken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0000" y="1620000"/>
            <a:ext cx="7090225" cy="504701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Klik om een titel te maken</a:t>
            </a:r>
            <a:endParaRPr lang="nl-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lang="nl-NL" smtClean="0"/>
            </a:lvl1pPr>
          </a:lstStyle>
          <a:p>
            <a:fld id="{11DD61F2-1B46-4395-9E9C-1ED1DF9C4869}" type="slidenum">
              <a:rPr lang="nl-NL" smtClean="0"/>
              <a:pPr/>
              <a:t>‹nr.›</a:t>
            </a:fld>
            <a:endParaRPr lang="nl-NL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2" hasCustomPrompt="1"/>
          </p:nvPr>
        </p:nvSpPr>
        <p:spPr>
          <a:xfrm>
            <a:off x="1440000" y="2160000"/>
            <a:ext cx="2268000" cy="1574800"/>
          </a:xfrm>
        </p:spPr>
        <p:txBody>
          <a:bodyPr/>
          <a:lstStyle>
            <a:lvl1pPr>
              <a:buNone/>
              <a:defRPr sz="1600"/>
            </a:lvl1pPr>
          </a:lstStyle>
          <a:p>
            <a:r>
              <a:rPr lang="nl-NL"/>
              <a:t> Klik om afbeelding in te voegen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3794389" y="2160000"/>
            <a:ext cx="2268000" cy="1573200"/>
          </a:xfrm>
        </p:spPr>
        <p:txBody>
          <a:bodyPr/>
          <a:lstStyle>
            <a:lvl1pPr>
              <a:buNone/>
              <a:defRPr sz="1600"/>
            </a:lvl1pPr>
          </a:lstStyle>
          <a:p>
            <a:r>
              <a:rPr lang="nl-NL"/>
              <a:t> Klik om afbeelding in te voegen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4" hasCustomPrompt="1"/>
          </p:nvPr>
        </p:nvSpPr>
        <p:spPr>
          <a:xfrm>
            <a:off x="6147175" y="2160000"/>
            <a:ext cx="2385265" cy="1574800"/>
          </a:xfrm>
        </p:spPr>
        <p:txBody>
          <a:bodyPr/>
          <a:lstStyle>
            <a:lvl1pPr>
              <a:buNone/>
              <a:defRPr sz="1600"/>
            </a:lvl1pPr>
          </a:lstStyle>
          <a:p>
            <a:r>
              <a:rPr lang="nl-NL"/>
              <a:t> Klik om afbeelding in te voegen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6125227" y="3776399"/>
            <a:ext cx="2392471" cy="687715"/>
          </a:xfrm>
        </p:spPr>
        <p:txBody>
          <a:bodyPr/>
          <a:lstStyle>
            <a:lvl1pPr marL="0" indent="0" algn="ctr">
              <a:buNone/>
              <a:defRPr sz="14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Klik om tekst toe te voegen </a:t>
            </a:r>
          </a:p>
        </p:txBody>
      </p:sp>
      <p:pic>
        <p:nvPicPr>
          <p:cNvPr id="12" name="Afbeelding 11" descr="logoNLl-transparant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048000" y="180000"/>
            <a:ext cx="2520280" cy="505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490427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9F3AA0A-A750-4066-AAB2-EA2C05C02166}" type="datetimeFigureOut">
              <a:rPr lang="en-US" smtClean="0"/>
              <a:t>5/15/2018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0875E6-2BCF-4FEE-891B-69EB292EC24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4663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3612316" cy="343551"/>
          </a:xfrm>
          <a:prstGeom prst="rect">
            <a:avLst/>
          </a:prstGeom>
        </p:spPr>
        <p:txBody>
          <a:bodyPr/>
          <a:lstStyle>
            <a:lvl1pPr algn="l">
              <a:defRPr sz="1200"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701804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3612316" cy="343551"/>
          </a:xfrm>
          <a:prstGeom prst="rect">
            <a:avLst/>
          </a:prstGeom>
        </p:spPr>
        <p:txBody>
          <a:bodyPr/>
          <a:lstStyle>
            <a:lvl1pPr algn="l">
              <a:defRPr sz="1200"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04260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3612316" cy="343551"/>
          </a:xfrm>
          <a:prstGeom prst="rect">
            <a:avLst/>
          </a:prstGeom>
        </p:spPr>
        <p:txBody>
          <a:bodyPr/>
          <a:lstStyle>
            <a:lvl1pPr algn="l">
              <a:defRPr sz="1200"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448812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3612316" cy="343551"/>
          </a:xfrm>
          <a:prstGeom prst="rect">
            <a:avLst/>
          </a:prstGeom>
        </p:spPr>
        <p:txBody>
          <a:bodyPr/>
          <a:lstStyle>
            <a:lvl1pPr algn="l">
              <a:defRPr sz="1200"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784370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3612316" cy="343551"/>
          </a:xfrm>
          <a:prstGeom prst="rect">
            <a:avLst/>
          </a:prstGeom>
        </p:spPr>
        <p:txBody>
          <a:bodyPr/>
          <a:lstStyle>
            <a:lvl1pPr algn="l">
              <a:defRPr sz="1200"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125769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10.xml.rels><?xml version="1.0" encoding="UTF-8" standalone="yes"?>
<Relationships xmlns="http://schemas.openxmlformats.org/package/2006/relationships"><Relationship Id="rId2" Type="http://schemas.openxmlformats.org/officeDocument/2006/relationships/theme" Target="../theme/theme10.xml"/><Relationship Id="rId1" Type="http://schemas.openxmlformats.org/officeDocument/2006/relationships/slideLayout" Target="../slideLayouts/slideLayout10.xml"/></Relationships>
</file>

<file path=ppt/slideMasters/_rels/slideMaster1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1.xml"/><Relationship Id="rId1" Type="http://schemas.openxmlformats.org/officeDocument/2006/relationships/slideLayout" Target="../slideLayouts/slideLayout11.xml"/></Relationships>
</file>

<file path=ppt/slideMasters/_rels/slideMaster12.xml.rels><?xml version="1.0" encoding="UTF-8" standalone="yes"?>
<Relationships xmlns="http://schemas.openxmlformats.org/package/2006/relationships"><Relationship Id="rId2" Type="http://schemas.openxmlformats.org/officeDocument/2006/relationships/theme" Target="../theme/theme12.xml"/><Relationship Id="rId1" Type="http://schemas.openxmlformats.org/officeDocument/2006/relationships/slideLayout" Target="../slideLayouts/slideLayout12.xml"/></Relationships>
</file>

<file path=ppt/slideMasters/_rels/slideMaster13.xml.rels><?xml version="1.0" encoding="UTF-8" standalone="yes"?>
<Relationships xmlns="http://schemas.openxmlformats.org/package/2006/relationships"><Relationship Id="rId2" Type="http://schemas.openxmlformats.org/officeDocument/2006/relationships/theme" Target="../theme/theme13.xml"/><Relationship Id="rId1" Type="http://schemas.openxmlformats.org/officeDocument/2006/relationships/slideLayout" Target="../slideLayouts/slideLayout13.xml"/></Relationships>
</file>

<file path=ppt/slideMasters/_rels/slideMaster14.xml.rels><?xml version="1.0" encoding="UTF-8" standalone="yes"?>
<Relationships xmlns="http://schemas.openxmlformats.org/package/2006/relationships"><Relationship Id="rId2" Type="http://schemas.openxmlformats.org/officeDocument/2006/relationships/theme" Target="../theme/theme14.xml"/><Relationship Id="rId1" Type="http://schemas.openxmlformats.org/officeDocument/2006/relationships/slideLayout" Target="../slideLayouts/slideLayout14.xml"/></Relationships>
</file>

<file path=ppt/slideMasters/_rels/slideMaster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theme" Target="../theme/theme15.xml"/><Relationship Id="rId5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8.xml"/></Relationships>
</file>

<file path=ppt/slideMasters/_rels/slideMaster16.xml.rels><?xml version="1.0" encoding="UTF-8" standalone="yes"?>
<Relationships xmlns="http://schemas.openxmlformats.org/package/2006/relationships"><Relationship Id="rId2" Type="http://schemas.openxmlformats.org/officeDocument/2006/relationships/theme" Target="../theme/theme16.xml"/><Relationship Id="rId1" Type="http://schemas.openxmlformats.org/officeDocument/2006/relationships/slideLayout" Target="../slideLayouts/slideLayout20.xml"/></Relationships>
</file>

<file path=ppt/slideMasters/_rels/slideMaster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12" Type="http://schemas.openxmlformats.org/officeDocument/2006/relationships/theme" Target="../theme/theme17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30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/Relationships>
</file>

<file path=ppt/slideMasters/_rels/slideMaster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4.xml"/><Relationship Id="rId2" Type="http://schemas.openxmlformats.org/officeDocument/2006/relationships/slideLayout" Target="../slideLayouts/slideLayout33.xml"/><Relationship Id="rId1" Type="http://schemas.openxmlformats.org/officeDocument/2006/relationships/slideLayout" Target="../slideLayouts/slideLayout32.xml"/><Relationship Id="rId6" Type="http://schemas.openxmlformats.org/officeDocument/2006/relationships/theme" Target="../theme/theme18.xml"/><Relationship Id="rId5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5.xml"/></Relationships>
</file>

<file path=ppt/slideMasters/_rels/slideMaster1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slideLayout" Target="../slideLayouts/slideLayout49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17" Type="http://schemas.openxmlformats.org/officeDocument/2006/relationships/image" Target="../media/image5.png"/><Relationship Id="rId2" Type="http://schemas.openxmlformats.org/officeDocument/2006/relationships/slideLayout" Target="../slideLayouts/slideLayout38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14" Type="http://schemas.openxmlformats.org/officeDocument/2006/relationships/theme" Target="../theme/theme1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4.xml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5.xml"/></Relationships>
</file>

<file path=ppt/slideMasters/_rels/slideMaster6.xml.rels><?xml version="1.0" encoding="UTF-8" standalone="yes"?>
<Relationships xmlns="http://schemas.openxmlformats.org/package/2006/relationships"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6.xml"/></Relationships>
</file>

<file path=ppt/slideMasters/_rels/slideMaster7.xml.rels><?xml version="1.0" encoding="UTF-8" standalone="yes"?>
<Relationships xmlns="http://schemas.openxmlformats.org/package/2006/relationships"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7.xml"/></Relationships>
</file>

<file path=ppt/slideMasters/_rels/slideMaster8.xml.rels><?xml version="1.0" encoding="UTF-8" standalone="yes"?>
<Relationships xmlns="http://schemas.openxmlformats.org/package/2006/relationships"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8.xml"/></Relationships>
</file>

<file path=ppt/slideMasters/_rels/slideMaster9.xml.rels><?xml version="1.0" encoding="UTF-8" standalone="yes"?>
<Relationships xmlns="http://schemas.openxmlformats.org/package/2006/relationships"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0" y="0"/>
            <a:ext cx="5757649" cy="3569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Rectangle 3"/>
          <p:cNvSpPr>
            <a:spLocks noChangeArrowheads="1"/>
          </p:cNvSpPr>
          <p:nvPr userDrawn="1"/>
        </p:nvSpPr>
        <p:spPr bwMode="auto">
          <a:xfrm>
            <a:off x="66973" y="6582040"/>
            <a:ext cx="2895600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900" dirty="0">
                <a:solidFill>
                  <a:srgbClr val="000000"/>
                </a:solidFill>
                <a:latin typeface="Arial" charset="0"/>
                <a:ea typeface="ＭＳ Ｐゴシック" charset="0"/>
              </a:rPr>
              <a:t>© 2015 Pearson Education Ltd </a:t>
            </a:r>
          </a:p>
        </p:txBody>
      </p:sp>
    </p:spTree>
    <p:extLst>
      <p:ext uri="{BB962C8B-B14F-4D97-AF65-F5344CB8AC3E}">
        <p14:creationId xmlns:p14="http://schemas.microsoft.com/office/powerpoint/2010/main" val="1696790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9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9pPr>
    </p:titleStyle>
    <p:bodyStyle>
      <a:lvl1pPr marL="0" indent="0" algn="l" rtl="0" eaLnBrk="0" fontAlgn="base" hangingPunct="0">
        <a:spcBef>
          <a:spcPct val="20000"/>
        </a:spcBef>
        <a:spcAft>
          <a:spcPct val="0"/>
        </a:spcAft>
        <a:buNone/>
        <a:defRPr sz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marL="457200" indent="0" algn="l" rtl="0" eaLnBrk="0" fontAlgn="base" hangingPunct="0">
        <a:spcBef>
          <a:spcPct val="20000"/>
        </a:spcBef>
        <a:spcAft>
          <a:spcPct val="0"/>
        </a:spcAft>
        <a:buNone/>
        <a:defRPr sz="1200">
          <a:solidFill>
            <a:schemeClr val="tx1"/>
          </a:solidFill>
          <a:latin typeface="Arial"/>
          <a:ea typeface="ＭＳ Ｐゴシック" charset="-128"/>
          <a:cs typeface="Arial"/>
        </a:defRPr>
      </a:lvl2pPr>
      <a:lvl3pPr marL="914400" indent="0" algn="l" rtl="0" eaLnBrk="0" fontAlgn="base" hangingPunct="0">
        <a:spcBef>
          <a:spcPct val="20000"/>
        </a:spcBef>
        <a:spcAft>
          <a:spcPct val="0"/>
        </a:spcAft>
        <a:buNone/>
        <a:defRPr sz="1200">
          <a:solidFill>
            <a:schemeClr val="tx1"/>
          </a:solidFill>
          <a:latin typeface="Arial"/>
          <a:ea typeface="ＭＳ Ｐゴシック" charset="-128"/>
          <a:cs typeface="Arial"/>
        </a:defRPr>
      </a:lvl3pPr>
      <a:lvl4pPr marL="1371600" indent="0" algn="l" rtl="0" eaLnBrk="0" fontAlgn="base" hangingPunct="0">
        <a:spcBef>
          <a:spcPct val="20000"/>
        </a:spcBef>
        <a:spcAft>
          <a:spcPct val="0"/>
        </a:spcAft>
        <a:buNone/>
        <a:defRPr sz="1200">
          <a:solidFill>
            <a:schemeClr val="tx1"/>
          </a:solidFill>
          <a:latin typeface="Arial"/>
          <a:ea typeface="ＭＳ Ｐゴシック" charset="-128"/>
          <a:cs typeface="Arial"/>
        </a:defRPr>
      </a:lvl4pPr>
      <a:lvl5pPr marL="1828800" indent="0" algn="l" rtl="0" eaLnBrk="0" fontAlgn="base" hangingPunct="0">
        <a:spcBef>
          <a:spcPct val="20000"/>
        </a:spcBef>
        <a:spcAft>
          <a:spcPct val="0"/>
        </a:spcAft>
        <a:buNone/>
        <a:defRPr sz="1200">
          <a:solidFill>
            <a:schemeClr val="tx1"/>
          </a:solidFill>
          <a:latin typeface="Arial"/>
          <a:ea typeface="ＭＳ Ｐゴシック" charset="-128"/>
          <a:cs typeface="Arial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0" y="0"/>
            <a:ext cx="5757649" cy="3569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Rectangle 3"/>
          <p:cNvSpPr>
            <a:spLocks noChangeArrowheads="1"/>
          </p:cNvSpPr>
          <p:nvPr userDrawn="1"/>
        </p:nvSpPr>
        <p:spPr bwMode="auto">
          <a:xfrm>
            <a:off x="66973" y="6582040"/>
            <a:ext cx="2895600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900" dirty="0">
                <a:solidFill>
                  <a:srgbClr val="000000"/>
                </a:solidFill>
                <a:latin typeface="Arial" charset="0"/>
                <a:ea typeface="ＭＳ Ｐゴシック" charset="0"/>
              </a:rPr>
              <a:t>© 2015 Pearson Education Ltd </a:t>
            </a:r>
          </a:p>
        </p:txBody>
      </p:sp>
    </p:spTree>
    <p:extLst>
      <p:ext uri="{BB962C8B-B14F-4D97-AF65-F5344CB8AC3E}">
        <p14:creationId xmlns:p14="http://schemas.microsoft.com/office/powerpoint/2010/main" val="29895812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3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9pPr>
    </p:titleStyle>
    <p:bodyStyle>
      <a:lvl1pPr marL="0" indent="0" algn="l" rtl="0" eaLnBrk="0" fontAlgn="base" hangingPunct="0">
        <a:spcBef>
          <a:spcPct val="20000"/>
        </a:spcBef>
        <a:spcAft>
          <a:spcPct val="0"/>
        </a:spcAft>
        <a:buNone/>
        <a:defRPr sz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marL="457200" indent="0" algn="l" rtl="0" eaLnBrk="0" fontAlgn="base" hangingPunct="0">
        <a:spcBef>
          <a:spcPct val="20000"/>
        </a:spcBef>
        <a:spcAft>
          <a:spcPct val="0"/>
        </a:spcAft>
        <a:buNone/>
        <a:defRPr sz="1200">
          <a:solidFill>
            <a:schemeClr val="tx1"/>
          </a:solidFill>
          <a:latin typeface="Arial"/>
          <a:ea typeface="ＭＳ Ｐゴシック" charset="-128"/>
          <a:cs typeface="Arial"/>
        </a:defRPr>
      </a:lvl2pPr>
      <a:lvl3pPr marL="914400" indent="0" algn="l" rtl="0" eaLnBrk="0" fontAlgn="base" hangingPunct="0">
        <a:spcBef>
          <a:spcPct val="20000"/>
        </a:spcBef>
        <a:spcAft>
          <a:spcPct val="0"/>
        </a:spcAft>
        <a:buNone/>
        <a:defRPr sz="1200">
          <a:solidFill>
            <a:schemeClr val="tx1"/>
          </a:solidFill>
          <a:latin typeface="Arial"/>
          <a:ea typeface="ＭＳ Ｐゴシック" charset="-128"/>
          <a:cs typeface="Arial"/>
        </a:defRPr>
      </a:lvl3pPr>
      <a:lvl4pPr marL="1371600" indent="0" algn="l" rtl="0" eaLnBrk="0" fontAlgn="base" hangingPunct="0">
        <a:spcBef>
          <a:spcPct val="20000"/>
        </a:spcBef>
        <a:spcAft>
          <a:spcPct val="0"/>
        </a:spcAft>
        <a:buNone/>
        <a:defRPr sz="1200">
          <a:solidFill>
            <a:schemeClr val="tx1"/>
          </a:solidFill>
          <a:latin typeface="Arial"/>
          <a:ea typeface="ＭＳ Ｐゴシック" charset="-128"/>
          <a:cs typeface="Arial"/>
        </a:defRPr>
      </a:lvl4pPr>
      <a:lvl5pPr marL="1828800" indent="0" algn="l" rtl="0" eaLnBrk="0" fontAlgn="base" hangingPunct="0">
        <a:spcBef>
          <a:spcPct val="20000"/>
        </a:spcBef>
        <a:spcAft>
          <a:spcPct val="0"/>
        </a:spcAft>
        <a:buNone/>
        <a:defRPr sz="1200">
          <a:solidFill>
            <a:schemeClr val="tx1"/>
          </a:solidFill>
          <a:latin typeface="Arial"/>
          <a:ea typeface="ＭＳ Ｐゴシック" charset="-128"/>
          <a:cs typeface="Arial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0" y="0"/>
            <a:ext cx="5757649" cy="3569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Rectangle 3"/>
          <p:cNvSpPr>
            <a:spLocks noChangeArrowheads="1"/>
          </p:cNvSpPr>
          <p:nvPr userDrawn="1"/>
        </p:nvSpPr>
        <p:spPr bwMode="auto">
          <a:xfrm>
            <a:off x="66973" y="6582040"/>
            <a:ext cx="2895600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900" dirty="0">
                <a:solidFill>
                  <a:srgbClr val="000000"/>
                </a:solidFill>
                <a:latin typeface="Arial" charset="0"/>
                <a:ea typeface="ＭＳ Ｐゴシック" charset="0"/>
              </a:rPr>
              <a:t>© 2015 Pearson Education Ltd </a:t>
            </a:r>
          </a:p>
        </p:txBody>
      </p:sp>
    </p:spTree>
    <p:extLst>
      <p:ext uri="{BB962C8B-B14F-4D97-AF65-F5344CB8AC3E}">
        <p14:creationId xmlns:p14="http://schemas.microsoft.com/office/powerpoint/2010/main" val="37284515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5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9pPr>
    </p:titleStyle>
    <p:bodyStyle>
      <a:lvl1pPr marL="0" indent="0" algn="l" rtl="0" eaLnBrk="0" fontAlgn="base" hangingPunct="0">
        <a:spcBef>
          <a:spcPct val="20000"/>
        </a:spcBef>
        <a:spcAft>
          <a:spcPct val="0"/>
        </a:spcAft>
        <a:buNone/>
        <a:defRPr sz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marL="457200" indent="0" algn="l" rtl="0" eaLnBrk="0" fontAlgn="base" hangingPunct="0">
        <a:spcBef>
          <a:spcPct val="20000"/>
        </a:spcBef>
        <a:spcAft>
          <a:spcPct val="0"/>
        </a:spcAft>
        <a:buNone/>
        <a:defRPr sz="1200">
          <a:solidFill>
            <a:schemeClr val="tx1"/>
          </a:solidFill>
          <a:latin typeface="Arial"/>
          <a:ea typeface="ＭＳ Ｐゴシック" charset="-128"/>
          <a:cs typeface="Arial"/>
        </a:defRPr>
      </a:lvl2pPr>
      <a:lvl3pPr marL="914400" indent="0" algn="l" rtl="0" eaLnBrk="0" fontAlgn="base" hangingPunct="0">
        <a:spcBef>
          <a:spcPct val="20000"/>
        </a:spcBef>
        <a:spcAft>
          <a:spcPct val="0"/>
        </a:spcAft>
        <a:buNone/>
        <a:defRPr sz="1200">
          <a:solidFill>
            <a:schemeClr val="tx1"/>
          </a:solidFill>
          <a:latin typeface="Arial"/>
          <a:ea typeface="ＭＳ Ｐゴシック" charset="-128"/>
          <a:cs typeface="Arial"/>
        </a:defRPr>
      </a:lvl3pPr>
      <a:lvl4pPr marL="1371600" indent="0" algn="l" rtl="0" eaLnBrk="0" fontAlgn="base" hangingPunct="0">
        <a:spcBef>
          <a:spcPct val="20000"/>
        </a:spcBef>
        <a:spcAft>
          <a:spcPct val="0"/>
        </a:spcAft>
        <a:buNone/>
        <a:defRPr sz="1200">
          <a:solidFill>
            <a:schemeClr val="tx1"/>
          </a:solidFill>
          <a:latin typeface="Arial"/>
          <a:ea typeface="ＭＳ Ｐゴシック" charset="-128"/>
          <a:cs typeface="Arial"/>
        </a:defRPr>
      </a:lvl4pPr>
      <a:lvl5pPr marL="1828800" indent="0" algn="l" rtl="0" eaLnBrk="0" fontAlgn="base" hangingPunct="0">
        <a:spcBef>
          <a:spcPct val="20000"/>
        </a:spcBef>
        <a:spcAft>
          <a:spcPct val="0"/>
        </a:spcAft>
        <a:buNone/>
        <a:defRPr sz="1200">
          <a:solidFill>
            <a:schemeClr val="tx1"/>
          </a:solidFill>
          <a:latin typeface="Arial"/>
          <a:ea typeface="ＭＳ Ｐゴシック" charset="-128"/>
          <a:cs typeface="Arial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0" y="0"/>
            <a:ext cx="5757649" cy="3569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Rectangle 3"/>
          <p:cNvSpPr>
            <a:spLocks noChangeArrowheads="1"/>
          </p:cNvSpPr>
          <p:nvPr userDrawn="1"/>
        </p:nvSpPr>
        <p:spPr bwMode="auto">
          <a:xfrm>
            <a:off x="66973" y="6582040"/>
            <a:ext cx="2895600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900" dirty="0">
                <a:solidFill>
                  <a:srgbClr val="000000"/>
                </a:solidFill>
                <a:latin typeface="Arial" charset="0"/>
                <a:ea typeface="ＭＳ Ｐゴシック" charset="0"/>
              </a:rPr>
              <a:t>© 2015 Pearson Education Ltd </a:t>
            </a:r>
          </a:p>
        </p:txBody>
      </p:sp>
    </p:spTree>
    <p:extLst>
      <p:ext uri="{BB962C8B-B14F-4D97-AF65-F5344CB8AC3E}">
        <p14:creationId xmlns:p14="http://schemas.microsoft.com/office/powerpoint/2010/main" val="35014781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7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9pPr>
    </p:titleStyle>
    <p:bodyStyle>
      <a:lvl1pPr marL="0" indent="0" algn="l" rtl="0" eaLnBrk="0" fontAlgn="base" hangingPunct="0">
        <a:spcBef>
          <a:spcPct val="20000"/>
        </a:spcBef>
        <a:spcAft>
          <a:spcPct val="0"/>
        </a:spcAft>
        <a:buNone/>
        <a:defRPr sz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marL="457200" indent="0" algn="l" rtl="0" eaLnBrk="0" fontAlgn="base" hangingPunct="0">
        <a:spcBef>
          <a:spcPct val="20000"/>
        </a:spcBef>
        <a:spcAft>
          <a:spcPct val="0"/>
        </a:spcAft>
        <a:buNone/>
        <a:defRPr sz="1200">
          <a:solidFill>
            <a:schemeClr val="tx1"/>
          </a:solidFill>
          <a:latin typeface="Arial"/>
          <a:ea typeface="ＭＳ Ｐゴシック" charset="-128"/>
          <a:cs typeface="Arial"/>
        </a:defRPr>
      </a:lvl2pPr>
      <a:lvl3pPr marL="914400" indent="0" algn="l" rtl="0" eaLnBrk="0" fontAlgn="base" hangingPunct="0">
        <a:spcBef>
          <a:spcPct val="20000"/>
        </a:spcBef>
        <a:spcAft>
          <a:spcPct val="0"/>
        </a:spcAft>
        <a:buNone/>
        <a:defRPr sz="1200">
          <a:solidFill>
            <a:schemeClr val="tx1"/>
          </a:solidFill>
          <a:latin typeface="Arial"/>
          <a:ea typeface="ＭＳ Ｐゴシック" charset="-128"/>
          <a:cs typeface="Arial"/>
        </a:defRPr>
      </a:lvl3pPr>
      <a:lvl4pPr marL="1371600" indent="0" algn="l" rtl="0" eaLnBrk="0" fontAlgn="base" hangingPunct="0">
        <a:spcBef>
          <a:spcPct val="20000"/>
        </a:spcBef>
        <a:spcAft>
          <a:spcPct val="0"/>
        </a:spcAft>
        <a:buNone/>
        <a:defRPr sz="1200">
          <a:solidFill>
            <a:schemeClr val="tx1"/>
          </a:solidFill>
          <a:latin typeface="Arial"/>
          <a:ea typeface="ＭＳ Ｐゴシック" charset="-128"/>
          <a:cs typeface="Arial"/>
        </a:defRPr>
      </a:lvl4pPr>
      <a:lvl5pPr marL="1828800" indent="0" algn="l" rtl="0" eaLnBrk="0" fontAlgn="base" hangingPunct="0">
        <a:spcBef>
          <a:spcPct val="20000"/>
        </a:spcBef>
        <a:spcAft>
          <a:spcPct val="0"/>
        </a:spcAft>
        <a:buNone/>
        <a:defRPr sz="1200">
          <a:solidFill>
            <a:schemeClr val="tx1"/>
          </a:solidFill>
          <a:latin typeface="Arial"/>
          <a:ea typeface="ＭＳ Ｐゴシック" charset="-128"/>
          <a:cs typeface="Arial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0" y="0"/>
            <a:ext cx="5757649" cy="3569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Rectangle 3"/>
          <p:cNvSpPr>
            <a:spLocks noChangeArrowheads="1"/>
          </p:cNvSpPr>
          <p:nvPr userDrawn="1"/>
        </p:nvSpPr>
        <p:spPr bwMode="auto">
          <a:xfrm>
            <a:off x="66973" y="6582040"/>
            <a:ext cx="2895600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900" dirty="0">
                <a:solidFill>
                  <a:srgbClr val="000000"/>
                </a:solidFill>
                <a:latin typeface="Arial" charset="0"/>
                <a:ea typeface="ＭＳ Ｐゴシック" charset="0"/>
              </a:rPr>
              <a:t>© 2015 Pearson Education Ltd </a:t>
            </a:r>
          </a:p>
        </p:txBody>
      </p:sp>
    </p:spTree>
    <p:extLst>
      <p:ext uri="{BB962C8B-B14F-4D97-AF65-F5344CB8AC3E}">
        <p14:creationId xmlns:p14="http://schemas.microsoft.com/office/powerpoint/2010/main" val="1143581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9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9pPr>
    </p:titleStyle>
    <p:bodyStyle>
      <a:lvl1pPr marL="0" indent="0" algn="l" rtl="0" eaLnBrk="0" fontAlgn="base" hangingPunct="0">
        <a:spcBef>
          <a:spcPct val="20000"/>
        </a:spcBef>
        <a:spcAft>
          <a:spcPct val="0"/>
        </a:spcAft>
        <a:buNone/>
        <a:defRPr sz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marL="457200" indent="0" algn="l" rtl="0" eaLnBrk="0" fontAlgn="base" hangingPunct="0">
        <a:spcBef>
          <a:spcPct val="20000"/>
        </a:spcBef>
        <a:spcAft>
          <a:spcPct val="0"/>
        </a:spcAft>
        <a:buNone/>
        <a:defRPr sz="1200">
          <a:solidFill>
            <a:schemeClr val="tx1"/>
          </a:solidFill>
          <a:latin typeface="Arial"/>
          <a:ea typeface="ＭＳ Ｐゴシック" charset="-128"/>
          <a:cs typeface="Arial"/>
        </a:defRPr>
      </a:lvl2pPr>
      <a:lvl3pPr marL="914400" indent="0" algn="l" rtl="0" eaLnBrk="0" fontAlgn="base" hangingPunct="0">
        <a:spcBef>
          <a:spcPct val="20000"/>
        </a:spcBef>
        <a:spcAft>
          <a:spcPct val="0"/>
        </a:spcAft>
        <a:buNone/>
        <a:defRPr sz="1200">
          <a:solidFill>
            <a:schemeClr val="tx1"/>
          </a:solidFill>
          <a:latin typeface="Arial"/>
          <a:ea typeface="ＭＳ Ｐゴシック" charset="-128"/>
          <a:cs typeface="Arial"/>
        </a:defRPr>
      </a:lvl3pPr>
      <a:lvl4pPr marL="1371600" indent="0" algn="l" rtl="0" eaLnBrk="0" fontAlgn="base" hangingPunct="0">
        <a:spcBef>
          <a:spcPct val="20000"/>
        </a:spcBef>
        <a:spcAft>
          <a:spcPct val="0"/>
        </a:spcAft>
        <a:buNone/>
        <a:defRPr sz="1200">
          <a:solidFill>
            <a:schemeClr val="tx1"/>
          </a:solidFill>
          <a:latin typeface="Arial"/>
          <a:ea typeface="ＭＳ Ｐゴシック" charset="-128"/>
          <a:cs typeface="Arial"/>
        </a:defRPr>
      </a:lvl4pPr>
      <a:lvl5pPr marL="1828800" indent="0" algn="l" rtl="0" eaLnBrk="0" fontAlgn="base" hangingPunct="0">
        <a:spcBef>
          <a:spcPct val="20000"/>
        </a:spcBef>
        <a:spcAft>
          <a:spcPct val="0"/>
        </a:spcAft>
        <a:buNone/>
        <a:defRPr sz="1200">
          <a:solidFill>
            <a:schemeClr val="tx1"/>
          </a:solidFill>
          <a:latin typeface="Arial"/>
          <a:ea typeface="ＭＳ Ｐゴシック" charset="-128"/>
          <a:cs typeface="Arial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0" y="0"/>
            <a:ext cx="5757649" cy="3569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Rectangle 3"/>
          <p:cNvSpPr>
            <a:spLocks noChangeArrowheads="1"/>
          </p:cNvSpPr>
          <p:nvPr userDrawn="1"/>
        </p:nvSpPr>
        <p:spPr bwMode="auto">
          <a:xfrm>
            <a:off x="66973" y="6582040"/>
            <a:ext cx="2895600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900" dirty="0">
                <a:solidFill>
                  <a:srgbClr val="000000"/>
                </a:solidFill>
                <a:latin typeface="Arial" charset="0"/>
                <a:ea typeface="ＭＳ Ｐゴシック" charset="0"/>
              </a:rPr>
              <a:t>© 2015 Pearson Education Ltd </a:t>
            </a:r>
          </a:p>
        </p:txBody>
      </p:sp>
    </p:spTree>
    <p:extLst>
      <p:ext uri="{BB962C8B-B14F-4D97-AF65-F5344CB8AC3E}">
        <p14:creationId xmlns:p14="http://schemas.microsoft.com/office/powerpoint/2010/main" val="39501072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1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9pPr>
    </p:titleStyle>
    <p:bodyStyle>
      <a:lvl1pPr marL="0" indent="0" algn="l" rtl="0" eaLnBrk="0" fontAlgn="base" hangingPunct="0">
        <a:spcBef>
          <a:spcPct val="20000"/>
        </a:spcBef>
        <a:spcAft>
          <a:spcPct val="0"/>
        </a:spcAft>
        <a:buNone/>
        <a:defRPr sz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marL="457200" indent="0" algn="l" rtl="0" eaLnBrk="0" fontAlgn="base" hangingPunct="0">
        <a:spcBef>
          <a:spcPct val="20000"/>
        </a:spcBef>
        <a:spcAft>
          <a:spcPct val="0"/>
        </a:spcAft>
        <a:buNone/>
        <a:defRPr sz="1200">
          <a:solidFill>
            <a:schemeClr val="tx1"/>
          </a:solidFill>
          <a:latin typeface="Arial"/>
          <a:ea typeface="ＭＳ Ｐゴシック" charset="-128"/>
          <a:cs typeface="Arial"/>
        </a:defRPr>
      </a:lvl2pPr>
      <a:lvl3pPr marL="914400" indent="0" algn="l" rtl="0" eaLnBrk="0" fontAlgn="base" hangingPunct="0">
        <a:spcBef>
          <a:spcPct val="20000"/>
        </a:spcBef>
        <a:spcAft>
          <a:spcPct val="0"/>
        </a:spcAft>
        <a:buNone/>
        <a:defRPr sz="1200">
          <a:solidFill>
            <a:schemeClr val="tx1"/>
          </a:solidFill>
          <a:latin typeface="Arial"/>
          <a:ea typeface="ＭＳ Ｐゴシック" charset="-128"/>
          <a:cs typeface="Arial"/>
        </a:defRPr>
      </a:lvl3pPr>
      <a:lvl4pPr marL="1371600" indent="0" algn="l" rtl="0" eaLnBrk="0" fontAlgn="base" hangingPunct="0">
        <a:spcBef>
          <a:spcPct val="20000"/>
        </a:spcBef>
        <a:spcAft>
          <a:spcPct val="0"/>
        </a:spcAft>
        <a:buNone/>
        <a:defRPr sz="1200">
          <a:solidFill>
            <a:schemeClr val="tx1"/>
          </a:solidFill>
          <a:latin typeface="Arial"/>
          <a:ea typeface="ＭＳ Ｐゴシック" charset="-128"/>
          <a:cs typeface="Arial"/>
        </a:defRPr>
      </a:lvl4pPr>
      <a:lvl5pPr marL="1828800" indent="0" algn="l" rtl="0" eaLnBrk="0" fontAlgn="base" hangingPunct="0">
        <a:spcBef>
          <a:spcPct val="20000"/>
        </a:spcBef>
        <a:spcAft>
          <a:spcPct val="0"/>
        </a:spcAft>
        <a:buNone/>
        <a:defRPr sz="1200">
          <a:solidFill>
            <a:schemeClr val="tx1"/>
          </a:solidFill>
          <a:latin typeface="Arial"/>
          <a:ea typeface="ＭＳ Ｐゴシック" charset="-128"/>
          <a:cs typeface="Arial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8"/>
          <p:cNvSpPr>
            <a:spLocks noGrp="1" noChangeArrowheads="1"/>
          </p:cNvSpPr>
          <p:nvPr>
            <p:ph type="body" idx="1"/>
          </p:nvPr>
        </p:nvSpPr>
        <p:spPr bwMode="auto">
          <a:xfrm>
            <a:off x="540327" y="1756064"/>
            <a:ext cx="8379835" cy="4590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13716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Answer</a:t>
            </a:r>
          </a:p>
        </p:txBody>
      </p:sp>
      <p:sp>
        <p:nvSpPr>
          <p:cNvPr id="2" name="Rectangle 1"/>
          <p:cNvSpPr/>
          <p:nvPr/>
        </p:nvSpPr>
        <p:spPr bwMode="auto">
          <a:xfrm>
            <a:off x="0" y="1"/>
            <a:ext cx="9144000" cy="290286"/>
          </a:xfrm>
          <a:prstGeom prst="rect">
            <a:avLst/>
          </a:prstGeom>
          <a:gradFill flip="none" rotWithShape="1">
            <a:gsLst>
              <a:gs pos="0">
                <a:srgbClr val="FF6600"/>
              </a:gs>
              <a:gs pos="100000">
                <a:srgbClr val="FFFFFF"/>
              </a:gs>
              <a:gs pos="25000">
                <a:srgbClr val="FF6600">
                  <a:alpha val="75000"/>
                </a:srgbClr>
              </a:gs>
            </a:gsLst>
            <a:lin ang="5400000" scaled="0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26" name="Rectangle 7"/>
          <p:cNvSpPr>
            <a:spLocks noGrp="1" noChangeArrowheads="1"/>
          </p:cNvSpPr>
          <p:nvPr>
            <p:ph type="title"/>
          </p:nvPr>
        </p:nvSpPr>
        <p:spPr bwMode="auto">
          <a:xfrm>
            <a:off x="182563" y="298675"/>
            <a:ext cx="8775700" cy="12219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66973" y="6582040"/>
            <a:ext cx="2895600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900" b="0" dirty="0">
                <a:solidFill>
                  <a:srgbClr val="000000"/>
                </a:solidFill>
                <a:latin typeface="Arial" charset="0"/>
              </a:rPr>
              <a:t>© 2015 Pearson Education, Inc.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13" r:id="rId1"/>
    <p:sldLayoutId id="2147483914" r:id="rId2"/>
    <p:sldLayoutId id="2147483915" r:id="rId3"/>
    <p:sldLayoutId id="2147483916" r:id="rId4"/>
    <p:sldLayoutId id="2147483917" r:id="rId5"/>
  </p:sldLayoutIdLst>
  <p:txStyles>
    <p:titleStyle>
      <a:lvl1pPr marL="0" indent="-45085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 b="0" baseline="0">
          <a:solidFill>
            <a:schemeClr val="tx1"/>
          </a:solidFill>
          <a:latin typeface="Arial"/>
          <a:ea typeface="Geneva" charset="0"/>
          <a:cs typeface="Arial"/>
        </a:defRPr>
      </a:lvl1pPr>
      <a:lvl2pPr marL="450850" indent="-45085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9D002D"/>
          </a:solidFill>
          <a:latin typeface="Times New Roman" charset="0"/>
          <a:ea typeface="Geneva" charset="0"/>
          <a:cs typeface="Arial" charset="0"/>
        </a:defRPr>
      </a:lvl2pPr>
      <a:lvl3pPr marL="450850" indent="-45085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9D002D"/>
          </a:solidFill>
          <a:latin typeface="Times New Roman" charset="0"/>
          <a:ea typeface="Geneva" charset="0"/>
          <a:cs typeface="Arial" charset="0"/>
        </a:defRPr>
      </a:lvl3pPr>
      <a:lvl4pPr marL="450850" indent="-45085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9D002D"/>
          </a:solidFill>
          <a:latin typeface="Times New Roman" charset="0"/>
          <a:ea typeface="Geneva" charset="0"/>
          <a:cs typeface="Arial" charset="0"/>
        </a:defRPr>
      </a:lvl4pPr>
      <a:lvl5pPr marL="450850" indent="-45085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9D002D"/>
          </a:solidFill>
          <a:latin typeface="Times New Roman" charset="0"/>
          <a:ea typeface="Geneva" charset="0"/>
          <a:cs typeface="Arial" charset="0"/>
        </a:defRPr>
      </a:lvl5pPr>
      <a:lvl6pPr marL="908050" indent="-45085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Times New Roman" charset="0"/>
          <a:ea typeface="Arial" charset="0"/>
          <a:cs typeface="Arial" charset="0"/>
        </a:defRPr>
      </a:lvl6pPr>
      <a:lvl7pPr marL="1365250" indent="-45085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Times New Roman" charset="0"/>
          <a:ea typeface="Arial" charset="0"/>
          <a:cs typeface="Arial" charset="0"/>
        </a:defRPr>
      </a:lvl7pPr>
      <a:lvl8pPr marL="1822450" indent="-45085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Times New Roman" charset="0"/>
          <a:ea typeface="Arial" charset="0"/>
          <a:cs typeface="Arial" charset="0"/>
        </a:defRPr>
      </a:lvl8pPr>
      <a:lvl9pPr marL="2279650" indent="-45085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Times New Roman" charset="0"/>
          <a:ea typeface="Arial" charset="0"/>
          <a:cs typeface="Arial" charset="0"/>
        </a:defRPr>
      </a:lvl9pPr>
    </p:titleStyle>
    <p:bodyStyle>
      <a:lvl1pPr marL="514350" indent="-514350" algn="l" rtl="0" eaLnBrk="1" fontAlgn="base" hangingPunct="1">
        <a:spcBef>
          <a:spcPct val="45000"/>
        </a:spcBef>
        <a:spcAft>
          <a:spcPct val="20000"/>
        </a:spcAft>
        <a:buClrTx/>
        <a:buFont typeface="+mj-lt"/>
        <a:buAutoNum type="alphaLcParenR"/>
        <a:defRPr sz="2600">
          <a:solidFill>
            <a:schemeClr val="tx1"/>
          </a:solidFill>
          <a:latin typeface="Arial" charset="0"/>
          <a:ea typeface="Geneva" charset="0"/>
          <a:cs typeface="+mn-cs"/>
        </a:defRPr>
      </a:lvl1pPr>
      <a:lvl2pPr marL="971550" indent="-514350" algn="l" rtl="0" eaLnBrk="1" fontAlgn="base" hangingPunct="1">
        <a:spcBef>
          <a:spcPct val="45000"/>
        </a:spcBef>
        <a:spcAft>
          <a:spcPct val="20000"/>
        </a:spcAft>
        <a:buClrTx/>
        <a:buFont typeface="+mj-lt"/>
        <a:buAutoNum type="alphaLcParenR"/>
        <a:defRPr sz="2400">
          <a:solidFill>
            <a:schemeClr val="tx1"/>
          </a:solidFill>
          <a:latin typeface="Arial" charset="0"/>
          <a:ea typeface="+mn-ea"/>
          <a:cs typeface="+mn-cs"/>
        </a:defRPr>
      </a:lvl2pPr>
      <a:lvl3pPr marL="1143000" indent="-228600" algn="l" rtl="0" eaLnBrk="1" fontAlgn="base" hangingPunct="1">
        <a:spcBef>
          <a:spcPct val="45000"/>
        </a:spcBef>
        <a:spcAft>
          <a:spcPct val="20000"/>
        </a:spcAft>
        <a:buClr>
          <a:srgbClr val="FF6600"/>
        </a:buClr>
        <a:buFont typeface="Wingdings" charset="2"/>
        <a:buChar char="§"/>
        <a:defRPr sz="2400">
          <a:solidFill>
            <a:schemeClr val="tx1"/>
          </a:solidFill>
          <a:latin typeface="Arial" charset="0"/>
          <a:ea typeface="+mn-ea"/>
          <a:cs typeface="+mn-cs"/>
        </a:defRPr>
      </a:lvl3pPr>
      <a:lvl4pPr marL="1600200" indent="-228600" algn="l" rtl="0" eaLnBrk="1" fontAlgn="base" hangingPunct="1">
        <a:spcBef>
          <a:spcPct val="45000"/>
        </a:spcBef>
        <a:spcAft>
          <a:spcPct val="20000"/>
        </a:spcAft>
        <a:buClr>
          <a:srgbClr val="FF6600"/>
        </a:buClr>
        <a:buFont typeface="Wingdings" charset="2"/>
        <a:buChar char="§"/>
        <a:defRPr sz="2200">
          <a:solidFill>
            <a:schemeClr val="tx1"/>
          </a:solidFill>
          <a:latin typeface="Arial" charset="0"/>
          <a:ea typeface="+mn-ea"/>
          <a:cs typeface="+mn-cs"/>
        </a:defRPr>
      </a:lvl4pPr>
      <a:lvl5pPr marL="2057400" indent="-228600" algn="l" rtl="0" eaLnBrk="1" fontAlgn="base" hangingPunct="1">
        <a:spcBef>
          <a:spcPct val="45000"/>
        </a:spcBef>
        <a:spcAft>
          <a:spcPct val="20000"/>
        </a:spcAft>
        <a:buClr>
          <a:srgbClr val="FF6600"/>
        </a:buClr>
        <a:buFont typeface="Wingdings" charset="2"/>
        <a:buChar char="§"/>
        <a:defRPr sz="2200">
          <a:solidFill>
            <a:schemeClr val="tx1"/>
          </a:solidFill>
          <a:latin typeface="Arial" charset="0"/>
          <a:ea typeface="+mn-ea"/>
          <a:cs typeface="+mn-cs"/>
        </a:defRPr>
      </a:lvl5pPr>
      <a:lvl6pPr marL="3316288" indent="-347663" algn="l" rtl="0" eaLnBrk="1" fontAlgn="base" hangingPunct="1">
        <a:spcBef>
          <a:spcPct val="45000"/>
        </a:spcBef>
        <a:spcAft>
          <a:spcPct val="20000"/>
        </a:spcAft>
        <a:buClr>
          <a:schemeClr val="tx2"/>
        </a:buClr>
        <a:buFont typeface="Wingdings" charset="2"/>
        <a:buChar char="§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3773488" indent="-347663" algn="l" rtl="0" eaLnBrk="1" fontAlgn="base" hangingPunct="1">
        <a:spcBef>
          <a:spcPct val="45000"/>
        </a:spcBef>
        <a:spcAft>
          <a:spcPct val="20000"/>
        </a:spcAft>
        <a:buClr>
          <a:schemeClr val="tx2"/>
        </a:buClr>
        <a:buFont typeface="Wingdings" charset="2"/>
        <a:buChar char="§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4230688" indent="-347663" algn="l" rtl="0" eaLnBrk="1" fontAlgn="base" hangingPunct="1">
        <a:spcBef>
          <a:spcPct val="45000"/>
        </a:spcBef>
        <a:spcAft>
          <a:spcPct val="20000"/>
        </a:spcAft>
        <a:buClr>
          <a:schemeClr val="tx2"/>
        </a:buClr>
        <a:buFont typeface="Wingdings" charset="2"/>
        <a:buChar char="§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4687888" indent="-347663" algn="l" rtl="0" eaLnBrk="1" fontAlgn="base" hangingPunct="1">
        <a:spcBef>
          <a:spcPct val="45000"/>
        </a:spcBef>
        <a:spcAft>
          <a:spcPct val="20000"/>
        </a:spcAft>
        <a:buClr>
          <a:schemeClr val="tx2"/>
        </a:buClr>
        <a:buFont typeface="Wingdings" charset="2"/>
        <a:buChar char="§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66973" y="6582040"/>
            <a:ext cx="2895600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900" dirty="0">
                <a:solidFill>
                  <a:srgbClr val="000000"/>
                </a:solidFill>
                <a:ea typeface="ＭＳ Ｐゴシック" charset="0"/>
              </a:rPr>
              <a:t>© 2015 Pearson Education Ltd </a:t>
            </a:r>
          </a:p>
        </p:txBody>
      </p:sp>
    </p:spTree>
    <p:extLst>
      <p:ext uri="{BB962C8B-B14F-4D97-AF65-F5344CB8AC3E}">
        <p14:creationId xmlns:p14="http://schemas.microsoft.com/office/powerpoint/2010/main" val="9224558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0" r:id="rId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7"/>
          <p:cNvSpPr>
            <a:spLocks noGrp="1" noChangeArrowheads="1"/>
          </p:cNvSpPr>
          <p:nvPr>
            <p:ph type="title"/>
          </p:nvPr>
        </p:nvSpPr>
        <p:spPr bwMode="auto">
          <a:xfrm>
            <a:off x="182563" y="207963"/>
            <a:ext cx="8775700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8"/>
          <p:cNvSpPr>
            <a:spLocks noGrp="1" noChangeArrowheads="1"/>
          </p:cNvSpPr>
          <p:nvPr>
            <p:ph type="body" idx="1"/>
          </p:nvPr>
        </p:nvSpPr>
        <p:spPr bwMode="auto">
          <a:xfrm>
            <a:off x="169863" y="1851025"/>
            <a:ext cx="8775700" cy="455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13716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Line 9"/>
          <p:cNvSpPr>
            <a:spLocks noChangeShapeType="1"/>
          </p:cNvSpPr>
          <p:nvPr/>
        </p:nvSpPr>
        <p:spPr bwMode="auto">
          <a:xfrm>
            <a:off x="0" y="63500"/>
            <a:ext cx="9144000" cy="0"/>
          </a:xfrm>
          <a:prstGeom prst="line">
            <a:avLst/>
          </a:prstGeom>
          <a:noFill/>
          <a:ln w="127000">
            <a:solidFill>
              <a:srgbClr val="9D001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4" name="Text Box 8"/>
          <p:cNvSpPr txBox="1">
            <a:spLocks noChangeArrowheads="1"/>
          </p:cNvSpPr>
          <p:nvPr/>
        </p:nvSpPr>
        <p:spPr bwMode="auto">
          <a:xfrm>
            <a:off x="182563" y="6626225"/>
            <a:ext cx="8775700" cy="136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12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12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12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12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12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12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12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12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12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900" dirty="0"/>
              <a:t>© 2015 Pearson Education Ltd </a:t>
            </a:r>
            <a:endParaRPr lang="en-US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30" r:id="rId1"/>
    <p:sldLayoutId id="2147484131" r:id="rId2"/>
    <p:sldLayoutId id="2147484132" r:id="rId3"/>
    <p:sldLayoutId id="2147484133" r:id="rId4"/>
    <p:sldLayoutId id="2147484134" r:id="rId5"/>
    <p:sldLayoutId id="2147484135" r:id="rId6"/>
    <p:sldLayoutId id="2147484136" r:id="rId7"/>
    <p:sldLayoutId id="2147484137" r:id="rId8"/>
    <p:sldLayoutId id="2147484138" r:id="rId9"/>
    <p:sldLayoutId id="2147484139" r:id="rId10"/>
    <p:sldLayoutId id="2147484140" r:id="rId11"/>
  </p:sldLayoutIdLst>
  <p:txStyles>
    <p:titleStyle>
      <a:lvl1pPr marL="450850" indent="-45085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Arial" charset="0"/>
          <a:ea typeface="ヒラギノ角ゴ Pro W3" charset="0"/>
          <a:cs typeface="+mj-cs"/>
        </a:defRPr>
      </a:lvl1pPr>
      <a:lvl2pPr marL="450850" indent="-45085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Arial" charset="0"/>
          <a:ea typeface="ヒラギノ角ゴ Pro W3" charset="0"/>
          <a:cs typeface="Arial" charset="0"/>
        </a:defRPr>
      </a:lvl2pPr>
      <a:lvl3pPr marL="450850" indent="-45085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Arial" charset="0"/>
          <a:ea typeface="ヒラギノ角ゴ Pro W3" charset="0"/>
          <a:cs typeface="Arial" charset="0"/>
        </a:defRPr>
      </a:lvl3pPr>
      <a:lvl4pPr marL="450850" indent="-45085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Arial" charset="0"/>
          <a:ea typeface="ヒラギノ角ゴ Pro W3" charset="0"/>
          <a:cs typeface="Arial" charset="0"/>
        </a:defRPr>
      </a:lvl4pPr>
      <a:lvl5pPr marL="450850" indent="-45085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Arial" charset="0"/>
          <a:ea typeface="ヒラギノ角ゴ Pro W3" charset="0"/>
          <a:cs typeface="Arial" charset="0"/>
        </a:defRPr>
      </a:lvl5pPr>
      <a:lvl6pPr marL="908050" indent="-45085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Times New Roman" charset="0"/>
          <a:ea typeface="Arial" charset="0"/>
          <a:cs typeface="Arial" charset="0"/>
        </a:defRPr>
      </a:lvl6pPr>
      <a:lvl7pPr marL="1365250" indent="-45085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Times New Roman" charset="0"/>
          <a:ea typeface="Arial" charset="0"/>
          <a:cs typeface="Arial" charset="0"/>
        </a:defRPr>
      </a:lvl7pPr>
      <a:lvl8pPr marL="1822450" indent="-45085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Times New Roman" charset="0"/>
          <a:ea typeface="Arial" charset="0"/>
          <a:cs typeface="Arial" charset="0"/>
        </a:defRPr>
      </a:lvl8pPr>
      <a:lvl9pPr marL="2279650" indent="-45085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Times New Roman" charset="0"/>
          <a:ea typeface="Arial" charset="0"/>
          <a:cs typeface="Arial" charset="0"/>
        </a:defRPr>
      </a:lvl9pPr>
    </p:titleStyle>
    <p:bodyStyle>
      <a:lvl1pPr marL="508000" indent="-508000" algn="l" rtl="0" eaLnBrk="1" fontAlgn="base" hangingPunct="1">
        <a:spcBef>
          <a:spcPct val="20000"/>
        </a:spcBef>
        <a:spcAft>
          <a:spcPct val="20000"/>
        </a:spcAft>
        <a:buClr>
          <a:schemeClr val="tx1"/>
        </a:buClr>
        <a:buFont typeface="Arial" pitchFamily="34" charset="0"/>
        <a:buAutoNum type="alphaUcPeriod"/>
        <a:defRPr sz="3000">
          <a:solidFill>
            <a:schemeClr val="tx1"/>
          </a:solidFill>
          <a:latin typeface="Arial" charset="0"/>
          <a:ea typeface="ヒラギノ角ゴ Pro W3" charset="0"/>
          <a:cs typeface="+mn-cs"/>
        </a:defRPr>
      </a:lvl1pPr>
      <a:lvl2pPr marL="1130300" indent="-495300" algn="l" rtl="0" eaLnBrk="1" fontAlgn="base" hangingPunct="1">
        <a:spcBef>
          <a:spcPct val="20000"/>
        </a:spcBef>
        <a:spcAft>
          <a:spcPct val="20000"/>
        </a:spcAft>
        <a:buClr>
          <a:schemeClr val="tx2"/>
        </a:buClr>
        <a:buFont typeface="Wingdings" pitchFamily="2" charset="2"/>
        <a:defRPr sz="2600">
          <a:solidFill>
            <a:schemeClr val="tx1"/>
          </a:solidFill>
          <a:latin typeface="Arial" charset="0"/>
          <a:ea typeface="+mn-ea"/>
          <a:cs typeface="+mn-cs"/>
        </a:defRPr>
      </a:lvl2pPr>
      <a:lvl3pPr marL="1701800" indent="-457200" algn="l" rtl="0" eaLnBrk="1" fontAlgn="base" hangingPunct="1">
        <a:spcBef>
          <a:spcPct val="20000"/>
        </a:spcBef>
        <a:spcAft>
          <a:spcPct val="20000"/>
        </a:spcAft>
        <a:buClr>
          <a:schemeClr val="tx2"/>
        </a:buClr>
        <a:defRPr sz="2400">
          <a:solidFill>
            <a:schemeClr val="tx1"/>
          </a:solidFill>
          <a:latin typeface="Arial" charset="0"/>
          <a:ea typeface="+mn-ea"/>
          <a:cs typeface="+mn-cs"/>
        </a:defRPr>
      </a:lvl3pPr>
      <a:lvl4pPr marL="2247900" indent="-419100" algn="l" rtl="0" eaLnBrk="1" fontAlgn="base" hangingPunct="1">
        <a:spcBef>
          <a:spcPct val="20000"/>
        </a:spcBef>
        <a:spcAft>
          <a:spcPct val="20000"/>
        </a:spcAft>
        <a:buClr>
          <a:schemeClr val="tx2"/>
        </a:buClr>
        <a:defRPr sz="2200">
          <a:solidFill>
            <a:schemeClr val="tx1"/>
          </a:solidFill>
          <a:latin typeface="Arial" charset="0"/>
          <a:ea typeface="+mn-ea"/>
          <a:cs typeface="+mn-cs"/>
        </a:defRPr>
      </a:lvl4pPr>
      <a:lvl5pPr marL="2930525" indent="-419100" algn="l" rtl="0" eaLnBrk="1" fontAlgn="base" hangingPunct="1">
        <a:spcBef>
          <a:spcPct val="20000"/>
        </a:spcBef>
        <a:spcAft>
          <a:spcPct val="20000"/>
        </a:spcAft>
        <a:buClr>
          <a:schemeClr val="tx2"/>
        </a:buClr>
        <a:defRPr sz="2200">
          <a:solidFill>
            <a:schemeClr val="tx1"/>
          </a:solidFill>
          <a:latin typeface="Arial" charset="0"/>
          <a:ea typeface="+mn-ea"/>
          <a:cs typeface="+mn-cs"/>
        </a:defRPr>
      </a:lvl5pPr>
      <a:lvl6pPr marL="3316288" indent="-347663" algn="l" rtl="0" eaLnBrk="1" fontAlgn="base" hangingPunct="1">
        <a:spcBef>
          <a:spcPct val="45000"/>
        </a:spcBef>
        <a:spcAft>
          <a:spcPct val="20000"/>
        </a:spcAft>
        <a:buClr>
          <a:schemeClr val="tx2"/>
        </a:buClr>
        <a:buFont typeface="Wingdings" charset="2"/>
        <a:buChar char="§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3773488" indent="-347663" algn="l" rtl="0" eaLnBrk="1" fontAlgn="base" hangingPunct="1">
        <a:spcBef>
          <a:spcPct val="45000"/>
        </a:spcBef>
        <a:spcAft>
          <a:spcPct val="20000"/>
        </a:spcAft>
        <a:buClr>
          <a:schemeClr val="tx2"/>
        </a:buClr>
        <a:buFont typeface="Wingdings" charset="2"/>
        <a:buChar char="§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4230688" indent="-347663" algn="l" rtl="0" eaLnBrk="1" fontAlgn="base" hangingPunct="1">
        <a:spcBef>
          <a:spcPct val="45000"/>
        </a:spcBef>
        <a:spcAft>
          <a:spcPct val="20000"/>
        </a:spcAft>
        <a:buClr>
          <a:schemeClr val="tx2"/>
        </a:buClr>
        <a:buFont typeface="Wingdings" charset="2"/>
        <a:buChar char="§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4687888" indent="-347663" algn="l" rtl="0" eaLnBrk="1" fontAlgn="base" hangingPunct="1">
        <a:spcBef>
          <a:spcPct val="45000"/>
        </a:spcBef>
        <a:spcAft>
          <a:spcPct val="20000"/>
        </a:spcAft>
        <a:buClr>
          <a:schemeClr val="tx2"/>
        </a:buClr>
        <a:buFont typeface="Wingdings" charset="2"/>
        <a:buChar char="§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8"/>
          <p:cNvSpPr>
            <a:spLocks noGrp="1" noChangeArrowheads="1"/>
          </p:cNvSpPr>
          <p:nvPr>
            <p:ph type="body" idx="1"/>
          </p:nvPr>
        </p:nvSpPr>
        <p:spPr bwMode="auto">
          <a:xfrm>
            <a:off x="540327" y="1756064"/>
            <a:ext cx="8379835" cy="4590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13716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Answer</a:t>
            </a:r>
          </a:p>
        </p:txBody>
      </p:sp>
      <p:sp>
        <p:nvSpPr>
          <p:cNvPr id="2" name="Rectangle 1"/>
          <p:cNvSpPr/>
          <p:nvPr/>
        </p:nvSpPr>
        <p:spPr bwMode="auto">
          <a:xfrm>
            <a:off x="0" y="1"/>
            <a:ext cx="9144000" cy="290286"/>
          </a:xfrm>
          <a:prstGeom prst="rect">
            <a:avLst/>
          </a:prstGeom>
          <a:gradFill flip="none" rotWithShape="1">
            <a:gsLst>
              <a:gs pos="0">
                <a:srgbClr val="FF6600"/>
              </a:gs>
              <a:gs pos="100000">
                <a:srgbClr val="FFFFFF"/>
              </a:gs>
              <a:gs pos="25000">
                <a:srgbClr val="FF6600">
                  <a:alpha val="75000"/>
                </a:srgbClr>
              </a:gs>
            </a:gsLst>
            <a:lin ang="5400000" scaled="0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26" name="Rectangle 7"/>
          <p:cNvSpPr>
            <a:spLocks noGrp="1" noChangeArrowheads="1"/>
          </p:cNvSpPr>
          <p:nvPr>
            <p:ph type="title"/>
          </p:nvPr>
        </p:nvSpPr>
        <p:spPr bwMode="auto">
          <a:xfrm>
            <a:off x="182563" y="298675"/>
            <a:ext cx="8775700" cy="12219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66973" y="6582040"/>
            <a:ext cx="2895600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900" b="0" dirty="0">
                <a:solidFill>
                  <a:srgbClr val="000000"/>
                </a:solidFill>
                <a:latin typeface="Arial" charset="0"/>
              </a:rPr>
              <a:t>© 2015 Pearson Education</a:t>
            </a:r>
            <a:r>
              <a:rPr lang="en-US" sz="900" b="0" baseline="0" dirty="0">
                <a:solidFill>
                  <a:srgbClr val="000000"/>
                </a:solidFill>
                <a:latin typeface="Arial" charset="0"/>
              </a:rPr>
              <a:t> Ltd </a:t>
            </a:r>
            <a:endParaRPr lang="en-US" sz="900" b="0" dirty="0">
              <a:solidFill>
                <a:srgbClr val="000000"/>
              </a:solidFill>
              <a:latin typeface="Arial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42" r:id="rId1"/>
    <p:sldLayoutId id="2147484143" r:id="rId2"/>
    <p:sldLayoutId id="2147484144" r:id="rId3"/>
    <p:sldLayoutId id="2147484145" r:id="rId4"/>
    <p:sldLayoutId id="2147484146" r:id="rId5"/>
  </p:sldLayoutIdLst>
  <p:txStyles>
    <p:titleStyle>
      <a:lvl1pPr marL="0" indent="-45085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 b="0" baseline="0">
          <a:solidFill>
            <a:schemeClr val="tx1"/>
          </a:solidFill>
          <a:latin typeface="Arial"/>
          <a:ea typeface="Geneva" charset="0"/>
          <a:cs typeface="Arial"/>
        </a:defRPr>
      </a:lvl1pPr>
      <a:lvl2pPr marL="450850" indent="-45085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9D002D"/>
          </a:solidFill>
          <a:latin typeface="Times New Roman" charset="0"/>
          <a:ea typeface="Geneva" charset="0"/>
          <a:cs typeface="Arial" charset="0"/>
        </a:defRPr>
      </a:lvl2pPr>
      <a:lvl3pPr marL="450850" indent="-45085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9D002D"/>
          </a:solidFill>
          <a:latin typeface="Times New Roman" charset="0"/>
          <a:ea typeface="Geneva" charset="0"/>
          <a:cs typeface="Arial" charset="0"/>
        </a:defRPr>
      </a:lvl3pPr>
      <a:lvl4pPr marL="450850" indent="-45085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9D002D"/>
          </a:solidFill>
          <a:latin typeface="Times New Roman" charset="0"/>
          <a:ea typeface="Geneva" charset="0"/>
          <a:cs typeface="Arial" charset="0"/>
        </a:defRPr>
      </a:lvl4pPr>
      <a:lvl5pPr marL="450850" indent="-45085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9D002D"/>
          </a:solidFill>
          <a:latin typeface="Times New Roman" charset="0"/>
          <a:ea typeface="Geneva" charset="0"/>
          <a:cs typeface="Arial" charset="0"/>
        </a:defRPr>
      </a:lvl5pPr>
      <a:lvl6pPr marL="908050" indent="-45085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Times New Roman" charset="0"/>
          <a:ea typeface="Arial" charset="0"/>
          <a:cs typeface="Arial" charset="0"/>
        </a:defRPr>
      </a:lvl6pPr>
      <a:lvl7pPr marL="1365250" indent="-45085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Times New Roman" charset="0"/>
          <a:ea typeface="Arial" charset="0"/>
          <a:cs typeface="Arial" charset="0"/>
        </a:defRPr>
      </a:lvl7pPr>
      <a:lvl8pPr marL="1822450" indent="-45085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Times New Roman" charset="0"/>
          <a:ea typeface="Arial" charset="0"/>
          <a:cs typeface="Arial" charset="0"/>
        </a:defRPr>
      </a:lvl8pPr>
      <a:lvl9pPr marL="2279650" indent="-45085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Times New Roman" charset="0"/>
          <a:ea typeface="Arial" charset="0"/>
          <a:cs typeface="Arial" charset="0"/>
        </a:defRPr>
      </a:lvl9pPr>
    </p:titleStyle>
    <p:bodyStyle>
      <a:lvl1pPr marL="514350" indent="-514350" algn="l" rtl="0" eaLnBrk="1" fontAlgn="base" hangingPunct="1">
        <a:spcBef>
          <a:spcPct val="45000"/>
        </a:spcBef>
        <a:spcAft>
          <a:spcPct val="20000"/>
        </a:spcAft>
        <a:buClrTx/>
        <a:buFont typeface="+mj-lt"/>
        <a:buAutoNum type="alphaLcParenR"/>
        <a:defRPr sz="2600">
          <a:solidFill>
            <a:schemeClr val="tx1"/>
          </a:solidFill>
          <a:latin typeface="Arial" charset="0"/>
          <a:ea typeface="Geneva" charset="0"/>
          <a:cs typeface="+mn-cs"/>
        </a:defRPr>
      </a:lvl1pPr>
      <a:lvl2pPr marL="971550" indent="-514350" algn="l" rtl="0" eaLnBrk="1" fontAlgn="base" hangingPunct="1">
        <a:spcBef>
          <a:spcPct val="45000"/>
        </a:spcBef>
        <a:spcAft>
          <a:spcPct val="20000"/>
        </a:spcAft>
        <a:buClrTx/>
        <a:buFont typeface="+mj-lt"/>
        <a:buAutoNum type="alphaLcParenR"/>
        <a:defRPr sz="2400">
          <a:solidFill>
            <a:schemeClr val="tx1"/>
          </a:solidFill>
          <a:latin typeface="Arial" charset="0"/>
          <a:ea typeface="+mn-ea"/>
          <a:cs typeface="+mn-cs"/>
        </a:defRPr>
      </a:lvl2pPr>
      <a:lvl3pPr marL="1143000" indent="-228600" algn="l" rtl="0" eaLnBrk="1" fontAlgn="base" hangingPunct="1">
        <a:spcBef>
          <a:spcPct val="45000"/>
        </a:spcBef>
        <a:spcAft>
          <a:spcPct val="20000"/>
        </a:spcAft>
        <a:buClr>
          <a:srgbClr val="FF6600"/>
        </a:buClr>
        <a:buFont typeface="Wingdings" charset="2"/>
        <a:buChar char="§"/>
        <a:defRPr sz="2400">
          <a:solidFill>
            <a:schemeClr val="tx1"/>
          </a:solidFill>
          <a:latin typeface="Arial" charset="0"/>
          <a:ea typeface="+mn-ea"/>
          <a:cs typeface="+mn-cs"/>
        </a:defRPr>
      </a:lvl3pPr>
      <a:lvl4pPr marL="1600200" indent="-228600" algn="l" rtl="0" eaLnBrk="1" fontAlgn="base" hangingPunct="1">
        <a:spcBef>
          <a:spcPct val="45000"/>
        </a:spcBef>
        <a:spcAft>
          <a:spcPct val="20000"/>
        </a:spcAft>
        <a:buClr>
          <a:srgbClr val="FF6600"/>
        </a:buClr>
        <a:buFont typeface="Wingdings" charset="2"/>
        <a:buChar char="§"/>
        <a:defRPr sz="2200">
          <a:solidFill>
            <a:schemeClr val="tx1"/>
          </a:solidFill>
          <a:latin typeface="Arial" charset="0"/>
          <a:ea typeface="+mn-ea"/>
          <a:cs typeface="+mn-cs"/>
        </a:defRPr>
      </a:lvl4pPr>
      <a:lvl5pPr marL="2057400" indent="-228600" algn="l" rtl="0" eaLnBrk="1" fontAlgn="base" hangingPunct="1">
        <a:spcBef>
          <a:spcPct val="45000"/>
        </a:spcBef>
        <a:spcAft>
          <a:spcPct val="20000"/>
        </a:spcAft>
        <a:buClr>
          <a:srgbClr val="FF6600"/>
        </a:buClr>
        <a:buFont typeface="Wingdings" charset="2"/>
        <a:buChar char="§"/>
        <a:defRPr sz="2200">
          <a:solidFill>
            <a:schemeClr val="tx1"/>
          </a:solidFill>
          <a:latin typeface="Arial" charset="0"/>
          <a:ea typeface="+mn-ea"/>
          <a:cs typeface="+mn-cs"/>
        </a:defRPr>
      </a:lvl5pPr>
      <a:lvl6pPr marL="3316288" indent="-347663" algn="l" rtl="0" eaLnBrk="1" fontAlgn="base" hangingPunct="1">
        <a:spcBef>
          <a:spcPct val="45000"/>
        </a:spcBef>
        <a:spcAft>
          <a:spcPct val="20000"/>
        </a:spcAft>
        <a:buClr>
          <a:schemeClr val="tx2"/>
        </a:buClr>
        <a:buFont typeface="Wingdings" charset="2"/>
        <a:buChar char="§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3773488" indent="-347663" algn="l" rtl="0" eaLnBrk="1" fontAlgn="base" hangingPunct="1">
        <a:spcBef>
          <a:spcPct val="45000"/>
        </a:spcBef>
        <a:spcAft>
          <a:spcPct val="20000"/>
        </a:spcAft>
        <a:buClr>
          <a:schemeClr val="tx2"/>
        </a:buClr>
        <a:buFont typeface="Wingdings" charset="2"/>
        <a:buChar char="§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4230688" indent="-347663" algn="l" rtl="0" eaLnBrk="1" fontAlgn="base" hangingPunct="1">
        <a:spcBef>
          <a:spcPct val="45000"/>
        </a:spcBef>
        <a:spcAft>
          <a:spcPct val="20000"/>
        </a:spcAft>
        <a:buClr>
          <a:schemeClr val="tx2"/>
        </a:buClr>
        <a:buFont typeface="Wingdings" charset="2"/>
        <a:buChar char="§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4687888" indent="-347663" algn="l" rtl="0" eaLnBrk="1" fontAlgn="base" hangingPunct="1">
        <a:spcBef>
          <a:spcPct val="45000"/>
        </a:spcBef>
        <a:spcAft>
          <a:spcPct val="20000"/>
        </a:spcAft>
        <a:buClr>
          <a:schemeClr val="tx2"/>
        </a:buClr>
        <a:buFont typeface="Wingdings" charset="2"/>
        <a:buChar char="§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84" name="Rectangle 20"/>
          <p:cNvSpPr>
            <a:spLocks noGrp="1" noChangeArrowheads="1"/>
          </p:cNvSpPr>
          <p:nvPr>
            <p:ph type="title"/>
          </p:nvPr>
        </p:nvSpPr>
        <p:spPr bwMode="auto">
          <a:xfrm>
            <a:off x="1452750" y="900000"/>
            <a:ext cx="7162800" cy="504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Klik om een titel te maken</a:t>
            </a:r>
            <a:endParaRPr lang="nl-NL"/>
          </a:p>
        </p:txBody>
      </p:sp>
      <p:sp>
        <p:nvSpPr>
          <p:cNvPr id="88085" name="Rectangle 21"/>
          <p:cNvSpPr>
            <a:spLocks noGrp="1" noChangeArrowheads="1"/>
          </p:cNvSpPr>
          <p:nvPr>
            <p:ph type="body" idx="1"/>
          </p:nvPr>
        </p:nvSpPr>
        <p:spPr bwMode="auto">
          <a:xfrm>
            <a:off x="1440938" y="1620000"/>
            <a:ext cx="7162800" cy="37032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Klik om tekst toe te voegen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88101" name="Rectangle 37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935695" y="6381751"/>
            <a:ext cx="3491346" cy="33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eaLnBrk="0" hangingPunct="0">
              <a:lnSpc>
                <a:spcPct val="100000"/>
              </a:lnSpc>
              <a:defRPr kumimoji="1" sz="1000" b="0">
                <a:solidFill>
                  <a:srgbClr val="0B1A58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endParaRPr lang="nl-NL"/>
          </a:p>
        </p:txBody>
      </p:sp>
      <p:sp>
        <p:nvSpPr>
          <p:cNvPr id="88102" name="Rectangle 3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405314" y="6381751"/>
            <a:ext cx="556396" cy="33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0" algn="l" defTabSz="914400" rtl="0" eaLnBrk="0" latinLnBrk="0" hangingPunct="0">
              <a:lnSpc>
                <a:spcPct val="100000"/>
              </a:lnSpc>
              <a:defRPr kumimoji="1" lang="nl-NL" sz="1000" b="0" kern="1200" smtClean="0">
                <a:solidFill>
                  <a:srgbClr val="0B1A58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fld id="{11DD61F2-1B46-4395-9E9C-1ED1DF9C4869}" type="slidenum">
              <a:rPr lang="nl-NL" smtClean="0"/>
              <a:pPr/>
              <a:t>‹nr.›</a:t>
            </a:fld>
            <a:endParaRPr lang="nl-NL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0" y="5364215"/>
            <a:ext cx="1427163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0" y="760717"/>
            <a:ext cx="9144000" cy="195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Afbeelding 9" descr="logoNLl-transparant.png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6048000" y="180000"/>
            <a:ext cx="2520280" cy="505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8429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71" r:id="rId1"/>
    <p:sldLayoutId id="2147484372" r:id="rId2"/>
    <p:sldLayoutId id="2147484373" r:id="rId3"/>
    <p:sldLayoutId id="2147484374" r:id="rId4"/>
    <p:sldLayoutId id="2147484375" r:id="rId5"/>
    <p:sldLayoutId id="2147484376" r:id="rId6"/>
    <p:sldLayoutId id="2147484377" r:id="rId7"/>
    <p:sldLayoutId id="2147484378" r:id="rId8"/>
    <p:sldLayoutId id="2147484379" r:id="rId9"/>
    <p:sldLayoutId id="2147484380" r:id="rId10"/>
    <p:sldLayoutId id="2147484381" r:id="rId11"/>
    <p:sldLayoutId id="2147484382" r:id="rId12"/>
    <p:sldLayoutId id="2147484383" r:id="rId13"/>
  </p:sldLayoutIdLst>
  <p:transition>
    <p:fade/>
  </p:transition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lang="nl-NL" sz="2600" b="1" baseline="0" smtClean="0">
          <a:solidFill>
            <a:srgbClr val="E11837"/>
          </a:solidFill>
          <a:latin typeface="Arial" pitchFamily="34" charset="0"/>
          <a:ea typeface="+mj-ea"/>
          <a:cs typeface="Arial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000050"/>
          </a:solidFill>
          <a:latin typeface="OfficinaSans" pitchFamily="2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000050"/>
          </a:solidFill>
          <a:latin typeface="OfficinaSans" pitchFamily="2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000050"/>
          </a:solidFill>
          <a:latin typeface="OfficinaSans" pitchFamily="2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000050"/>
          </a:solidFill>
          <a:latin typeface="OfficinaSans" pitchFamily="2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000050"/>
          </a:solidFill>
          <a:latin typeface="OfficinaSans" pitchFamily="2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000050"/>
          </a:solidFill>
          <a:latin typeface="OfficinaSans" pitchFamily="2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000050"/>
          </a:solidFill>
          <a:latin typeface="OfficinaSans" pitchFamily="2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000050"/>
          </a:solidFill>
          <a:latin typeface="OfficinaSans" pitchFamily="2" charset="0"/>
        </a:defRPr>
      </a:lvl9pPr>
    </p:titleStyle>
    <p:bodyStyle>
      <a:lvl1pPr marL="342900" indent="-342900" algn="l" rtl="0" eaLnBrk="1" fontAlgn="base" hangingPunct="1">
        <a:lnSpc>
          <a:spcPct val="110000"/>
        </a:lnSpc>
        <a:spcBef>
          <a:spcPct val="20000"/>
        </a:spcBef>
        <a:spcAft>
          <a:spcPct val="0"/>
        </a:spcAft>
        <a:buClr>
          <a:srgbClr val="000050"/>
        </a:buClr>
        <a:buSzPct val="60000"/>
        <a:buFont typeface="Wingdings" pitchFamily="2" charset="2"/>
        <a:buChar char="l"/>
        <a:defRPr sz="2600" b="1">
          <a:solidFill>
            <a:srgbClr val="0B1A58"/>
          </a:solidFill>
          <a:latin typeface="Arial" pitchFamily="34" charset="0"/>
          <a:ea typeface="+mn-ea"/>
          <a:cs typeface="Arial" pitchFamily="34" charset="0"/>
        </a:defRPr>
      </a:lvl1pPr>
      <a:lvl2pPr marL="712788" indent="-357188" algn="l" rtl="0" eaLnBrk="1" fontAlgn="base" hangingPunct="1">
        <a:lnSpc>
          <a:spcPct val="110000"/>
        </a:lnSpc>
        <a:spcBef>
          <a:spcPct val="20000"/>
        </a:spcBef>
        <a:spcAft>
          <a:spcPct val="0"/>
        </a:spcAft>
        <a:buClr>
          <a:schemeClr val="tx1"/>
        </a:buClr>
        <a:buSzPct val="75000"/>
        <a:buChar char="–"/>
        <a:defRPr sz="2300" b="1">
          <a:solidFill>
            <a:srgbClr val="0B1A58"/>
          </a:solidFill>
          <a:latin typeface="Arial" pitchFamily="34" charset="0"/>
          <a:cs typeface="Arial" pitchFamily="34" charset="0"/>
        </a:defRPr>
      </a:lvl2pPr>
      <a:lvl3pPr marL="985838" indent="-273050" algn="l" rtl="0" eaLnBrk="1" fontAlgn="base" hangingPunct="1">
        <a:lnSpc>
          <a:spcPct val="110000"/>
        </a:lnSpc>
        <a:spcBef>
          <a:spcPct val="20000"/>
        </a:spcBef>
        <a:spcAft>
          <a:spcPct val="0"/>
        </a:spcAft>
        <a:buClr>
          <a:srgbClr val="000050"/>
        </a:buClr>
        <a:buSzPct val="90000"/>
        <a:buFont typeface="Arial" pitchFamily="34" charset="0"/>
        <a:buChar char="•"/>
        <a:defRPr sz="2000" b="1">
          <a:solidFill>
            <a:srgbClr val="0B1A58"/>
          </a:solidFill>
          <a:latin typeface="Arial" pitchFamily="34" charset="0"/>
          <a:cs typeface="Arial" pitchFamily="34" charset="0"/>
        </a:defRPr>
      </a:lvl3pPr>
      <a:lvl4pPr marL="1258888" indent="-27305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80000"/>
        <a:buChar char="–"/>
        <a:defRPr sz="1600">
          <a:solidFill>
            <a:srgbClr val="0B1A58"/>
          </a:solidFill>
          <a:latin typeface="Arial" pitchFamily="34" charset="0"/>
          <a:cs typeface="Arial" pitchFamily="34" charset="0"/>
        </a:defRPr>
      </a:lvl4pPr>
      <a:lvl5pPr marL="1520825" indent="-261938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50000"/>
        <a:buFont typeface="Wingdings" pitchFamily="2" charset="2"/>
        <a:buChar char="l"/>
        <a:defRPr sz="1400">
          <a:solidFill>
            <a:srgbClr val="0B1A58"/>
          </a:solidFill>
          <a:latin typeface="Arial" pitchFamily="34" charset="0"/>
          <a:cs typeface="Arial" pitchFamily="34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2" charset="2"/>
        <a:buChar char="l"/>
        <a:defRPr sz="1400">
          <a:solidFill>
            <a:srgbClr val="000000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2" charset="2"/>
        <a:buChar char="l"/>
        <a:defRPr sz="1400">
          <a:solidFill>
            <a:srgbClr val="000000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2" charset="2"/>
        <a:buChar char="l"/>
        <a:defRPr sz="1400">
          <a:solidFill>
            <a:srgbClr val="000000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2" charset="2"/>
        <a:buChar char="l"/>
        <a:defRPr sz="1400">
          <a:solidFill>
            <a:srgbClr val="000000"/>
          </a:solidFill>
          <a:latin typeface="+mn-lt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0" y="0"/>
            <a:ext cx="5757649" cy="3569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Rectangle 3"/>
          <p:cNvSpPr>
            <a:spLocks noChangeArrowheads="1"/>
          </p:cNvSpPr>
          <p:nvPr userDrawn="1"/>
        </p:nvSpPr>
        <p:spPr bwMode="auto">
          <a:xfrm>
            <a:off x="66973" y="6582040"/>
            <a:ext cx="2895600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900" dirty="0">
                <a:solidFill>
                  <a:srgbClr val="000000"/>
                </a:solidFill>
                <a:latin typeface="Arial" charset="0"/>
                <a:ea typeface="ＭＳ Ｐゴシック" charset="0"/>
              </a:rPr>
              <a:t>© 2015 Pearson Education Ltd </a:t>
            </a:r>
          </a:p>
        </p:txBody>
      </p:sp>
    </p:spTree>
    <p:extLst>
      <p:ext uri="{BB962C8B-B14F-4D97-AF65-F5344CB8AC3E}">
        <p14:creationId xmlns:p14="http://schemas.microsoft.com/office/powerpoint/2010/main" val="42453705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1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9pPr>
    </p:titleStyle>
    <p:bodyStyle>
      <a:lvl1pPr marL="0" indent="0" algn="l" rtl="0" eaLnBrk="0" fontAlgn="base" hangingPunct="0">
        <a:spcBef>
          <a:spcPct val="20000"/>
        </a:spcBef>
        <a:spcAft>
          <a:spcPct val="0"/>
        </a:spcAft>
        <a:buNone/>
        <a:defRPr sz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marL="457200" indent="0" algn="l" rtl="0" eaLnBrk="0" fontAlgn="base" hangingPunct="0">
        <a:spcBef>
          <a:spcPct val="20000"/>
        </a:spcBef>
        <a:spcAft>
          <a:spcPct val="0"/>
        </a:spcAft>
        <a:buNone/>
        <a:defRPr sz="1200">
          <a:solidFill>
            <a:schemeClr val="tx1"/>
          </a:solidFill>
          <a:latin typeface="Arial"/>
          <a:ea typeface="ＭＳ Ｐゴシック" charset="-128"/>
          <a:cs typeface="Arial"/>
        </a:defRPr>
      </a:lvl2pPr>
      <a:lvl3pPr marL="914400" indent="0" algn="l" rtl="0" eaLnBrk="0" fontAlgn="base" hangingPunct="0">
        <a:spcBef>
          <a:spcPct val="20000"/>
        </a:spcBef>
        <a:spcAft>
          <a:spcPct val="0"/>
        </a:spcAft>
        <a:buNone/>
        <a:defRPr sz="1200">
          <a:solidFill>
            <a:schemeClr val="tx1"/>
          </a:solidFill>
          <a:latin typeface="Arial"/>
          <a:ea typeface="ＭＳ Ｐゴシック" charset="-128"/>
          <a:cs typeface="Arial"/>
        </a:defRPr>
      </a:lvl3pPr>
      <a:lvl4pPr marL="1371600" indent="0" algn="l" rtl="0" eaLnBrk="0" fontAlgn="base" hangingPunct="0">
        <a:spcBef>
          <a:spcPct val="20000"/>
        </a:spcBef>
        <a:spcAft>
          <a:spcPct val="0"/>
        </a:spcAft>
        <a:buNone/>
        <a:defRPr sz="1200">
          <a:solidFill>
            <a:schemeClr val="tx1"/>
          </a:solidFill>
          <a:latin typeface="Arial"/>
          <a:ea typeface="ＭＳ Ｐゴシック" charset="-128"/>
          <a:cs typeface="Arial"/>
        </a:defRPr>
      </a:lvl4pPr>
      <a:lvl5pPr marL="1828800" indent="0" algn="l" rtl="0" eaLnBrk="0" fontAlgn="base" hangingPunct="0">
        <a:spcBef>
          <a:spcPct val="20000"/>
        </a:spcBef>
        <a:spcAft>
          <a:spcPct val="0"/>
        </a:spcAft>
        <a:buNone/>
        <a:defRPr sz="1200">
          <a:solidFill>
            <a:schemeClr val="tx1"/>
          </a:solidFill>
          <a:latin typeface="Arial"/>
          <a:ea typeface="ＭＳ Ｐゴシック" charset="-128"/>
          <a:cs typeface="Arial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0" y="0"/>
            <a:ext cx="5757649" cy="3569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Rectangle 3"/>
          <p:cNvSpPr>
            <a:spLocks noChangeArrowheads="1"/>
          </p:cNvSpPr>
          <p:nvPr userDrawn="1"/>
        </p:nvSpPr>
        <p:spPr bwMode="auto">
          <a:xfrm>
            <a:off x="66973" y="6582040"/>
            <a:ext cx="2895600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900" dirty="0">
                <a:solidFill>
                  <a:srgbClr val="000000"/>
                </a:solidFill>
                <a:latin typeface="Arial" charset="0"/>
                <a:ea typeface="ＭＳ Ｐゴシック" charset="0"/>
              </a:rPr>
              <a:t>© 2015 Pearson Education Ltd </a:t>
            </a:r>
          </a:p>
        </p:txBody>
      </p:sp>
    </p:spTree>
    <p:extLst>
      <p:ext uri="{BB962C8B-B14F-4D97-AF65-F5344CB8AC3E}">
        <p14:creationId xmlns:p14="http://schemas.microsoft.com/office/powerpoint/2010/main" val="25656189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3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9pPr>
    </p:titleStyle>
    <p:bodyStyle>
      <a:lvl1pPr marL="0" indent="0" algn="l" rtl="0" eaLnBrk="0" fontAlgn="base" hangingPunct="0">
        <a:spcBef>
          <a:spcPct val="20000"/>
        </a:spcBef>
        <a:spcAft>
          <a:spcPct val="0"/>
        </a:spcAft>
        <a:buNone/>
        <a:defRPr sz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marL="457200" indent="0" algn="l" rtl="0" eaLnBrk="0" fontAlgn="base" hangingPunct="0">
        <a:spcBef>
          <a:spcPct val="20000"/>
        </a:spcBef>
        <a:spcAft>
          <a:spcPct val="0"/>
        </a:spcAft>
        <a:buNone/>
        <a:defRPr sz="1200">
          <a:solidFill>
            <a:schemeClr val="tx1"/>
          </a:solidFill>
          <a:latin typeface="Arial"/>
          <a:ea typeface="ＭＳ Ｐゴシック" charset="-128"/>
          <a:cs typeface="Arial"/>
        </a:defRPr>
      </a:lvl2pPr>
      <a:lvl3pPr marL="914400" indent="0" algn="l" rtl="0" eaLnBrk="0" fontAlgn="base" hangingPunct="0">
        <a:spcBef>
          <a:spcPct val="20000"/>
        </a:spcBef>
        <a:spcAft>
          <a:spcPct val="0"/>
        </a:spcAft>
        <a:buNone/>
        <a:defRPr sz="1200">
          <a:solidFill>
            <a:schemeClr val="tx1"/>
          </a:solidFill>
          <a:latin typeface="Arial"/>
          <a:ea typeface="ＭＳ Ｐゴシック" charset="-128"/>
          <a:cs typeface="Arial"/>
        </a:defRPr>
      </a:lvl3pPr>
      <a:lvl4pPr marL="1371600" indent="0" algn="l" rtl="0" eaLnBrk="0" fontAlgn="base" hangingPunct="0">
        <a:spcBef>
          <a:spcPct val="20000"/>
        </a:spcBef>
        <a:spcAft>
          <a:spcPct val="0"/>
        </a:spcAft>
        <a:buNone/>
        <a:defRPr sz="1200">
          <a:solidFill>
            <a:schemeClr val="tx1"/>
          </a:solidFill>
          <a:latin typeface="Arial"/>
          <a:ea typeface="ＭＳ Ｐゴシック" charset="-128"/>
          <a:cs typeface="Arial"/>
        </a:defRPr>
      </a:lvl4pPr>
      <a:lvl5pPr marL="1828800" indent="0" algn="l" rtl="0" eaLnBrk="0" fontAlgn="base" hangingPunct="0">
        <a:spcBef>
          <a:spcPct val="20000"/>
        </a:spcBef>
        <a:spcAft>
          <a:spcPct val="0"/>
        </a:spcAft>
        <a:buNone/>
        <a:defRPr sz="1200">
          <a:solidFill>
            <a:schemeClr val="tx1"/>
          </a:solidFill>
          <a:latin typeface="Arial"/>
          <a:ea typeface="ＭＳ Ｐゴシック" charset="-128"/>
          <a:cs typeface="Arial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0" y="0"/>
            <a:ext cx="5757649" cy="3569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Rectangle 3"/>
          <p:cNvSpPr>
            <a:spLocks noChangeArrowheads="1"/>
          </p:cNvSpPr>
          <p:nvPr userDrawn="1"/>
        </p:nvSpPr>
        <p:spPr bwMode="auto">
          <a:xfrm>
            <a:off x="66973" y="6582040"/>
            <a:ext cx="2895600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900" dirty="0">
                <a:solidFill>
                  <a:srgbClr val="000000"/>
                </a:solidFill>
                <a:latin typeface="Arial" charset="0"/>
                <a:ea typeface="ＭＳ Ｐゴシック" charset="0"/>
              </a:rPr>
              <a:t>© 2015 Pearson Education Ltd </a:t>
            </a:r>
          </a:p>
        </p:txBody>
      </p:sp>
    </p:spTree>
    <p:extLst>
      <p:ext uri="{BB962C8B-B14F-4D97-AF65-F5344CB8AC3E}">
        <p14:creationId xmlns:p14="http://schemas.microsoft.com/office/powerpoint/2010/main" val="26904451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1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9pPr>
    </p:titleStyle>
    <p:bodyStyle>
      <a:lvl1pPr marL="0" indent="0" algn="l" rtl="0" eaLnBrk="0" fontAlgn="base" hangingPunct="0">
        <a:spcBef>
          <a:spcPct val="20000"/>
        </a:spcBef>
        <a:spcAft>
          <a:spcPct val="0"/>
        </a:spcAft>
        <a:buNone/>
        <a:defRPr sz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marL="457200" indent="0" algn="l" rtl="0" eaLnBrk="0" fontAlgn="base" hangingPunct="0">
        <a:spcBef>
          <a:spcPct val="20000"/>
        </a:spcBef>
        <a:spcAft>
          <a:spcPct val="0"/>
        </a:spcAft>
        <a:buNone/>
        <a:defRPr sz="1200">
          <a:solidFill>
            <a:schemeClr val="tx1"/>
          </a:solidFill>
          <a:latin typeface="Arial"/>
          <a:ea typeface="ＭＳ Ｐゴシック" charset="-128"/>
          <a:cs typeface="Arial"/>
        </a:defRPr>
      </a:lvl2pPr>
      <a:lvl3pPr marL="914400" indent="0" algn="l" rtl="0" eaLnBrk="0" fontAlgn="base" hangingPunct="0">
        <a:spcBef>
          <a:spcPct val="20000"/>
        </a:spcBef>
        <a:spcAft>
          <a:spcPct val="0"/>
        </a:spcAft>
        <a:buNone/>
        <a:defRPr sz="1200">
          <a:solidFill>
            <a:schemeClr val="tx1"/>
          </a:solidFill>
          <a:latin typeface="Arial"/>
          <a:ea typeface="ＭＳ Ｐゴシック" charset="-128"/>
          <a:cs typeface="Arial"/>
        </a:defRPr>
      </a:lvl3pPr>
      <a:lvl4pPr marL="1371600" indent="0" algn="l" rtl="0" eaLnBrk="0" fontAlgn="base" hangingPunct="0">
        <a:spcBef>
          <a:spcPct val="20000"/>
        </a:spcBef>
        <a:spcAft>
          <a:spcPct val="0"/>
        </a:spcAft>
        <a:buNone/>
        <a:defRPr sz="1200">
          <a:solidFill>
            <a:schemeClr val="tx1"/>
          </a:solidFill>
          <a:latin typeface="Arial"/>
          <a:ea typeface="ＭＳ Ｐゴシック" charset="-128"/>
          <a:cs typeface="Arial"/>
        </a:defRPr>
      </a:lvl4pPr>
      <a:lvl5pPr marL="1828800" indent="0" algn="l" rtl="0" eaLnBrk="0" fontAlgn="base" hangingPunct="0">
        <a:spcBef>
          <a:spcPct val="20000"/>
        </a:spcBef>
        <a:spcAft>
          <a:spcPct val="0"/>
        </a:spcAft>
        <a:buNone/>
        <a:defRPr sz="1200">
          <a:solidFill>
            <a:schemeClr val="tx1"/>
          </a:solidFill>
          <a:latin typeface="Arial"/>
          <a:ea typeface="ＭＳ Ｐゴシック" charset="-128"/>
          <a:cs typeface="Arial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0" y="0"/>
            <a:ext cx="5757649" cy="3569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Rectangle 3"/>
          <p:cNvSpPr>
            <a:spLocks noChangeArrowheads="1"/>
          </p:cNvSpPr>
          <p:nvPr userDrawn="1"/>
        </p:nvSpPr>
        <p:spPr bwMode="auto">
          <a:xfrm>
            <a:off x="66973" y="6582040"/>
            <a:ext cx="2895600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900" dirty="0">
                <a:solidFill>
                  <a:srgbClr val="000000"/>
                </a:solidFill>
                <a:latin typeface="Arial" charset="0"/>
                <a:ea typeface="ＭＳ Ｐゴシック" charset="0"/>
              </a:rPr>
              <a:t>© 2015 Pearson Education Ltd </a:t>
            </a:r>
          </a:p>
        </p:txBody>
      </p:sp>
    </p:spTree>
    <p:extLst>
      <p:ext uri="{BB962C8B-B14F-4D97-AF65-F5344CB8AC3E}">
        <p14:creationId xmlns:p14="http://schemas.microsoft.com/office/powerpoint/2010/main" val="26199451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3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9pPr>
    </p:titleStyle>
    <p:bodyStyle>
      <a:lvl1pPr marL="0" indent="0" algn="l" rtl="0" eaLnBrk="0" fontAlgn="base" hangingPunct="0">
        <a:spcBef>
          <a:spcPct val="20000"/>
        </a:spcBef>
        <a:spcAft>
          <a:spcPct val="0"/>
        </a:spcAft>
        <a:buNone/>
        <a:defRPr sz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marL="457200" indent="0" algn="l" rtl="0" eaLnBrk="0" fontAlgn="base" hangingPunct="0">
        <a:spcBef>
          <a:spcPct val="20000"/>
        </a:spcBef>
        <a:spcAft>
          <a:spcPct val="0"/>
        </a:spcAft>
        <a:buNone/>
        <a:defRPr sz="1200">
          <a:solidFill>
            <a:schemeClr val="tx1"/>
          </a:solidFill>
          <a:latin typeface="Arial"/>
          <a:ea typeface="ＭＳ Ｐゴシック" charset="-128"/>
          <a:cs typeface="Arial"/>
        </a:defRPr>
      </a:lvl2pPr>
      <a:lvl3pPr marL="914400" indent="0" algn="l" rtl="0" eaLnBrk="0" fontAlgn="base" hangingPunct="0">
        <a:spcBef>
          <a:spcPct val="20000"/>
        </a:spcBef>
        <a:spcAft>
          <a:spcPct val="0"/>
        </a:spcAft>
        <a:buNone/>
        <a:defRPr sz="1200">
          <a:solidFill>
            <a:schemeClr val="tx1"/>
          </a:solidFill>
          <a:latin typeface="Arial"/>
          <a:ea typeface="ＭＳ Ｐゴシック" charset="-128"/>
          <a:cs typeface="Arial"/>
        </a:defRPr>
      </a:lvl3pPr>
      <a:lvl4pPr marL="1371600" indent="0" algn="l" rtl="0" eaLnBrk="0" fontAlgn="base" hangingPunct="0">
        <a:spcBef>
          <a:spcPct val="20000"/>
        </a:spcBef>
        <a:spcAft>
          <a:spcPct val="0"/>
        </a:spcAft>
        <a:buNone/>
        <a:defRPr sz="1200">
          <a:solidFill>
            <a:schemeClr val="tx1"/>
          </a:solidFill>
          <a:latin typeface="Arial"/>
          <a:ea typeface="ＭＳ Ｐゴシック" charset="-128"/>
          <a:cs typeface="Arial"/>
        </a:defRPr>
      </a:lvl4pPr>
      <a:lvl5pPr marL="1828800" indent="0" algn="l" rtl="0" eaLnBrk="0" fontAlgn="base" hangingPunct="0">
        <a:spcBef>
          <a:spcPct val="20000"/>
        </a:spcBef>
        <a:spcAft>
          <a:spcPct val="0"/>
        </a:spcAft>
        <a:buNone/>
        <a:defRPr sz="1200">
          <a:solidFill>
            <a:schemeClr val="tx1"/>
          </a:solidFill>
          <a:latin typeface="Arial"/>
          <a:ea typeface="ＭＳ Ｐゴシック" charset="-128"/>
          <a:cs typeface="Arial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0" y="0"/>
            <a:ext cx="5757649" cy="3569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Rectangle 3"/>
          <p:cNvSpPr>
            <a:spLocks noChangeArrowheads="1"/>
          </p:cNvSpPr>
          <p:nvPr userDrawn="1"/>
        </p:nvSpPr>
        <p:spPr bwMode="auto">
          <a:xfrm>
            <a:off x="66973" y="6582040"/>
            <a:ext cx="2895600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900" dirty="0">
                <a:solidFill>
                  <a:srgbClr val="000000"/>
                </a:solidFill>
                <a:latin typeface="Arial" charset="0"/>
                <a:ea typeface="ＭＳ Ｐゴシック" charset="0"/>
              </a:rPr>
              <a:t>© 2015 Pearson Education Ltd </a:t>
            </a:r>
          </a:p>
        </p:txBody>
      </p:sp>
    </p:spTree>
    <p:extLst>
      <p:ext uri="{BB962C8B-B14F-4D97-AF65-F5344CB8AC3E}">
        <p14:creationId xmlns:p14="http://schemas.microsoft.com/office/powerpoint/2010/main" val="32227756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5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9pPr>
    </p:titleStyle>
    <p:bodyStyle>
      <a:lvl1pPr marL="0" indent="0" algn="l" rtl="0" eaLnBrk="0" fontAlgn="base" hangingPunct="0">
        <a:spcBef>
          <a:spcPct val="20000"/>
        </a:spcBef>
        <a:spcAft>
          <a:spcPct val="0"/>
        </a:spcAft>
        <a:buNone/>
        <a:defRPr sz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marL="457200" indent="0" algn="l" rtl="0" eaLnBrk="0" fontAlgn="base" hangingPunct="0">
        <a:spcBef>
          <a:spcPct val="20000"/>
        </a:spcBef>
        <a:spcAft>
          <a:spcPct val="0"/>
        </a:spcAft>
        <a:buNone/>
        <a:defRPr sz="1200">
          <a:solidFill>
            <a:schemeClr val="tx1"/>
          </a:solidFill>
          <a:latin typeface="Arial"/>
          <a:ea typeface="ＭＳ Ｐゴシック" charset="-128"/>
          <a:cs typeface="Arial"/>
        </a:defRPr>
      </a:lvl2pPr>
      <a:lvl3pPr marL="914400" indent="0" algn="l" rtl="0" eaLnBrk="0" fontAlgn="base" hangingPunct="0">
        <a:spcBef>
          <a:spcPct val="20000"/>
        </a:spcBef>
        <a:spcAft>
          <a:spcPct val="0"/>
        </a:spcAft>
        <a:buNone/>
        <a:defRPr sz="1200">
          <a:solidFill>
            <a:schemeClr val="tx1"/>
          </a:solidFill>
          <a:latin typeface="Arial"/>
          <a:ea typeface="ＭＳ Ｐゴシック" charset="-128"/>
          <a:cs typeface="Arial"/>
        </a:defRPr>
      </a:lvl3pPr>
      <a:lvl4pPr marL="1371600" indent="0" algn="l" rtl="0" eaLnBrk="0" fontAlgn="base" hangingPunct="0">
        <a:spcBef>
          <a:spcPct val="20000"/>
        </a:spcBef>
        <a:spcAft>
          <a:spcPct val="0"/>
        </a:spcAft>
        <a:buNone/>
        <a:defRPr sz="1200">
          <a:solidFill>
            <a:schemeClr val="tx1"/>
          </a:solidFill>
          <a:latin typeface="Arial"/>
          <a:ea typeface="ＭＳ Ｐゴシック" charset="-128"/>
          <a:cs typeface="Arial"/>
        </a:defRPr>
      </a:lvl4pPr>
      <a:lvl5pPr marL="1828800" indent="0" algn="l" rtl="0" eaLnBrk="0" fontAlgn="base" hangingPunct="0">
        <a:spcBef>
          <a:spcPct val="20000"/>
        </a:spcBef>
        <a:spcAft>
          <a:spcPct val="0"/>
        </a:spcAft>
        <a:buNone/>
        <a:defRPr sz="1200">
          <a:solidFill>
            <a:schemeClr val="tx1"/>
          </a:solidFill>
          <a:latin typeface="Arial"/>
          <a:ea typeface="ＭＳ Ｐゴシック" charset="-128"/>
          <a:cs typeface="Arial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0" y="0"/>
            <a:ext cx="5757649" cy="3569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Rectangle 3"/>
          <p:cNvSpPr>
            <a:spLocks noChangeArrowheads="1"/>
          </p:cNvSpPr>
          <p:nvPr userDrawn="1"/>
        </p:nvSpPr>
        <p:spPr bwMode="auto">
          <a:xfrm>
            <a:off x="66973" y="6582040"/>
            <a:ext cx="2895600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900" dirty="0">
                <a:solidFill>
                  <a:srgbClr val="000000"/>
                </a:solidFill>
                <a:latin typeface="Arial" charset="0"/>
                <a:ea typeface="ＭＳ Ｐゴシック" charset="0"/>
              </a:rPr>
              <a:t>© 2015 Pearson Education Ltd </a:t>
            </a:r>
          </a:p>
        </p:txBody>
      </p:sp>
    </p:spTree>
    <p:extLst>
      <p:ext uri="{BB962C8B-B14F-4D97-AF65-F5344CB8AC3E}">
        <p14:creationId xmlns:p14="http://schemas.microsoft.com/office/powerpoint/2010/main" val="27361542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7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9pPr>
    </p:titleStyle>
    <p:bodyStyle>
      <a:lvl1pPr marL="0" indent="0" algn="l" rtl="0" eaLnBrk="0" fontAlgn="base" hangingPunct="0">
        <a:spcBef>
          <a:spcPct val="20000"/>
        </a:spcBef>
        <a:spcAft>
          <a:spcPct val="0"/>
        </a:spcAft>
        <a:buNone/>
        <a:defRPr sz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marL="457200" indent="0" algn="l" rtl="0" eaLnBrk="0" fontAlgn="base" hangingPunct="0">
        <a:spcBef>
          <a:spcPct val="20000"/>
        </a:spcBef>
        <a:spcAft>
          <a:spcPct val="0"/>
        </a:spcAft>
        <a:buNone/>
        <a:defRPr sz="1200">
          <a:solidFill>
            <a:schemeClr val="tx1"/>
          </a:solidFill>
          <a:latin typeface="Arial"/>
          <a:ea typeface="ＭＳ Ｐゴシック" charset="-128"/>
          <a:cs typeface="Arial"/>
        </a:defRPr>
      </a:lvl2pPr>
      <a:lvl3pPr marL="914400" indent="0" algn="l" rtl="0" eaLnBrk="0" fontAlgn="base" hangingPunct="0">
        <a:spcBef>
          <a:spcPct val="20000"/>
        </a:spcBef>
        <a:spcAft>
          <a:spcPct val="0"/>
        </a:spcAft>
        <a:buNone/>
        <a:defRPr sz="1200">
          <a:solidFill>
            <a:schemeClr val="tx1"/>
          </a:solidFill>
          <a:latin typeface="Arial"/>
          <a:ea typeface="ＭＳ Ｐゴシック" charset="-128"/>
          <a:cs typeface="Arial"/>
        </a:defRPr>
      </a:lvl3pPr>
      <a:lvl4pPr marL="1371600" indent="0" algn="l" rtl="0" eaLnBrk="0" fontAlgn="base" hangingPunct="0">
        <a:spcBef>
          <a:spcPct val="20000"/>
        </a:spcBef>
        <a:spcAft>
          <a:spcPct val="0"/>
        </a:spcAft>
        <a:buNone/>
        <a:defRPr sz="1200">
          <a:solidFill>
            <a:schemeClr val="tx1"/>
          </a:solidFill>
          <a:latin typeface="Arial"/>
          <a:ea typeface="ＭＳ Ｐゴシック" charset="-128"/>
          <a:cs typeface="Arial"/>
        </a:defRPr>
      </a:lvl4pPr>
      <a:lvl5pPr marL="1828800" indent="0" algn="l" rtl="0" eaLnBrk="0" fontAlgn="base" hangingPunct="0">
        <a:spcBef>
          <a:spcPct val="20000"/>
        </a:spcBef>
        <a:spcAft>
          <a:spcPct val="0"/>
        </a:spcAft>
        <a:buNone/>
        <a:defRPr sz="1200">
          <a:solidFill>
            <a:schemeClr val="tx1"/>
          </a:solidFill>
          <a:latin typeface="Arial"/>
          <a:ea typeface="ＭＳ Ｐゴシック" charset="-128"/>
          <a:cs typeface="Arial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0" y="0"/>
            <a:ext cx="5757649" cy="3569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Rectangle 3"/>
          <p:cNvSpPr>
            <a:spLocks noChangeArrowheads="1"/>
          </p:cNvSpPr>
          <p:nvPr userDrawn="1"/>
        </p:nvSpPr>
        <p:spPr bwMode="auto">
          <a:xfrm>
            <a:off x="66973" y="6582040"/>
            <a:ext cx="2895600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900" dirty="0">
                <a:solidFill>
                  <a:srgbClr val="000000"/>
                </a:solidFill>
                <a:latin typeface="Arial" charset="0"/>
                <a:ea typeface="ＭＳ Ｐゴシック" charset="0"/>
              </a:rPr>
              <a:t>© 2015 Pearson Education Ltd </a:t>
            </a:r>
          </a:p>
        </p:txBody>
      </p:sp>
    </p:spTree>
    <p:extLst>
      <p:ext uri="{BB962C8B-B14F-4D97-AF65-F5344CB8AC3E}">
        <p14:creationId xmlns:p14="http://schemas.microsoft.com/office/powerpoint/2010/main" val="18888498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9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9pPr>
    </p:titleStyle>
    <p:bodyStyle>
      <a:lvl1pPr marL="0" indent="0" algn="l" rtl="0" eaLnBrk="0" fontAlgn="base" hangingPunct="0">
        <a:spcBef>
          <a:spcPct val="20000"/>
        </a:spcBef>
        <a:spcAft>
          <a:spcPct val="0"/>
        </a:spcAft>
        <a:buNone/>
        <a:defRPr sz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marL="457200" indent="0" algn="l" rtl="0" eaLnBrk="0" fontAlgn="base" hangingPunct="0">
        <a:spcBef>
          <a:spcPct val="20000"/>
        </a:spcBef>
        <a:spcAft>
          <a:spcPct val="0"/>
        </a:spcAft>
        <a:buNone/>
        <a:defRPr sz="1200">
          <a:solidFill>
            <a:schemeClr val="tx1"/>
          </a:solidFill>
          <a:latin typeface="Arial"/>
          <a:ea typeface="ＭＳ Ｐゴシック" charset="-128"/>
          <a:cs typeface="Arial"/>
        </a:defRPr>
      </a:lvl2pPr>
      <a:lvl3pPr marL="914400" indent="0" algn="l" rtl="0" eaLnBrk="0" fontAlgn="base" hangingPunct="0">
        <a:spcBef>
          <a:spcPct val="20000"/>
        </a:spcBef>
        <a:spcAft>
          <a:spcPct val="0"/>
        </a:spcAft>
        <a:buNone/>
        <a:defRPr sz="1200">
          <a:solidFill>
            <a:schemeClr val="tx1"/>
          </a:solidFill>
          <a:latin typeface="Arial"/>
          <a:ea typeface="ＭＳ Ｐゴシック" charset="-128"/>
          <a:cs typeface="Arial"/>
        </a:defRPr>
      </a:lvl3pPr>
      <a:lvl4pPr marL="1371600" indent="0" algn="l" rtl="0" eaLnBrk="0" fontAlgn="base" hangingPunct="0">
        <a:spcBef>
          <a:spcPct val="20000"/>
        </a:spcBef>
        <a:spcAft>
          <a:spcPct val="0"/>
        </a:spcAft>
        <a:buNone/>
        <a:defRPr sz="1200">
          <a:solidFill>
            <a:schemeClr val="tx1"/>
          </a:solidFill>
          <a:latin typeface="Arial"/>
          <a:ea typeface="ＭＳ Ｐゴシック" charset="-128"/>
          <a:cs typeface="Arial"/>
        </a:defRPr>
      </a:lvl4pPr>
      <a:lvl5pPr marL="1828800" indent="0" algn="l" rtl="0" eaLnBrk="0" fontAlgn="base" hangingPunct="0">
        <a:spcBef>
          <a:spcPct val="20000"/>
        </a:spcBef>
        <a:spcAft>
          <a:spcPct val="0"/>
        </a:spcAft>
        <a:buNone/>
        <a:defRPr sz="1200">
          <a:solidFill>
            <a:schemeClr val="tx1"/>
          </a:solidFill>
          <a:latin typeface="Arial"/>
          <a:ea typeface="ＭＳ Ｐゴシック" charset="-128"/>
          <a:cs typeface="Arial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0" y="0"/>
            <a:ext cx="5757649" cy="3569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Rectangle 3"/>
          <p:cNvSpPr>
            <a:spLocks noChangeArrowheads="1"/>
          </p:cNvSpPr>
          <p:nvPr userDrawn="1"/>
        </p:nvSpPr>
        <p:spPr bwMode="auto">
          <a:xfrm>
            <a:off x="66973" y="6582040"/>
            <a:ext cx="2895600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900" dirty="0">
                <a:solidFill>
                  <a:srgbClr val="000000"/>
                </a:solidFill>
                <a:latin typeface="Arial" charset="0"/>
                <a:ea typeface="ＭＳ Ｐゴシック" charset="0"/>
              </a:rPr>
              <a:t>© 2015 Pearson Education Ltd </a:t>
            </a:r>
          </a:p>
        </p:txBody>
      </p:sp>
    </p:spTree>
    <p:extLst>
      <p:ext uri="{BB962C8B-B14F-4D97-AF65-F5344CB8AC3E}">
        <p14:creationId xmlns:p14="http://schemas.microsoft.com/office/powerpoint/2010/main" val="41896575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1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9pPr>
    </p:titleStyle>
    <p:bodyStyle>
      <a:lvl1pPr marL="0" indent="0" algn="l" rtl="0" eaLnBrk="0" fontAlgn="base" hangingPunct="0">
        <a:spcBef>
          <a:spcPct val="20000"/>
        </a:spcBef>
        <a:spcAft>
          <a:spcPct val="0"/>
        </a:spcAft>
        <a:buNone/>
        <a:defRPr sz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marL="457200" indent="0" algn="l" rtl="0" eaLnBrk="0" fontAlgn="base" hangingPunct="0">
        <a:spcBef>
          <a:spcPct val="20000"/>
        </a:spcBef>
        <a:spcAft>
          <a:spcPct val="0"/>
        </a:spcAft>
        <a:buNone/>
        <a:defRPr sz="1200">
          <a:solidFill>
            <a:schemeClr val="tx1"/>
          </a:solidFill>
          <a:latin typeface="Arial"/>
          <a:ea typeface="ＭＳ Ｐゴシック" charset="-128"/>
          <a:cs typeface="Arial"/>
        </a:defRPr>
      </a:lvl2pPr>
      <a:lvl3pPr marL="914400" indent="0" algn="l" rtl="0" eaLnBrk="0" fontAlgn="base" hangingPunct="0">
        <a:spcBef>
          <a:spcPct val="20000"/>
        </a:spcBef>
        <a:spcAft>
          <a:spcPct val="0"/>
        </a:spcAft>
        <a:buNone/>
        <a:defRPr sz="1200">
          <a:solidFill>
            <a:schemeClr val="tx1"/>
          </a:solidFill>
          <a:latin typeface="Arial"/>
          <a:ea typeface="ＭＳ Ｐゴシック" charset="-128"/>
          <a:cs typeface="Arial"/>
        </a:defRPr>
      </a:lvl3pPr>
      <a:lvl4pPr marL="1371600" indent="0" algn="l" rtl="0" eaLnBrk="0" fontAlgn="base" hangingPunct="0">
        <a:spcBef>
          <a:spcPct val="20000"/>
        </a:spcBef>
        <a:spcAft>
          <a:spcPct val="0"/>
        </a:spcAft>
        <a:buNone/>
        <a:defRPr sz="1200">
          <a:solidFill>
            <a:schemeClr val="tx1"/>
          </a:solidFill>
          <a:latin typeface="Arial"/>
          <a:ea typeface="ＭＳ Ｐゴシック" charset="-128"/>
          <a:cs typeface="Arial"/>
        </a:defRPr>
      </a:lvl4pPr>
      <a:lvl5pPr marL="1828800" indent="0" algn="l" rtl="0" eaLnBrk="0" fontAlgn="base" hangingPunct="0">
        <a:spcBef>
          <a:spcPct val="20000"/>
        </a:spcBef>
        <a:spcAft>
          <a:spcPct val="0"/>
        </a:spcAft>
        <a:buNone/>
        <a:defRPr sz="1200">
          <a:solidFill>
            <a:schemeClr val="tx1"/>
          </a:solidFill>
          <a:latin typeface="Arial"/>
          <a:ea typeface="ＭＳ Ｐゴシック" charset="-128"/>
          <a:cs typeface="Arial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_5OvgQW6FG4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8.xml"/><Relationship Id="rId4" Type="http://schemas.openxmlformats.org/officeDocument/2006/relationships/hyperlink" Target="https://www.youtube.com/watch?v=Ga33GvMpPhM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3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8.xml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49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8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9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v2EtxYxEKww" TargetMode="External"/><Relationship Id="rId1" Type="http://schemas.openxmlformats.org/officeDocument/2006/relationships/slideLayout" Target="../slideLayouts/slideLayout49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49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8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hyperlink" Target="https://fairfaxcryobank.com/fairfax-facematch" TargetMode="External"/><Relationship Id="rId1" Type="http://schemas.openxmlformats.org/officeDocument/2006/relationships/slideLayout" Target="../slideLayouts/slideLayout38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hyperlink" Target="https://www.youtube.com/watch?v=vGbIL9QWSsM" TargetMode="External"/><Relationship Id="rId1" Type="http://schemas.openxmlformats.org/officeDocument/2006/relationships/slideLayout" Target="../slideLayouts/slideLayout49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8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9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8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 45  Reproductive systems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7498712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err="1"/>
              <a:t>Hormonale</a:t>
            </a:r>
            <a:r>
              <a:rPr lang="en-US" dirty="0"/>
              <a:t> </a:t>
            </a:r>
            <a:r>
              <a:rPr lang="en-US" dirty="0" err="1"/>
              <a:t>regulatie</a:t>
            </a:r>
            <a:r>
              <a:rPr lang="en-US" dirty="0"/>
              <a:t> </a:t>
            </a:r>
            <a:r>
              <a:rPr lang="en-US" dirty="0" err="1"/>
              <a:t>bij</a:t>
            </a:r>
            <a:r>
              <a:rPr lang="en-US" dirty="0"/>
              <a:t> de </a:t>
            </a:r>
            <a:r>
              <a:rPr lang="en-US" dirty="0" err="1"/>
              <a:t>vrouw</a:t>
            </a:r>
            <a:r>
              <a:rPr lang="en-US" dirty="0"/>
              <a:t> (</a:t>
            </a:r>
            <a:r>
              <a:rPr lang="en-US" dirty="0" err="1"/>
              <a:t>niet</a:t>
            </a:r>
            <a:r>
              <a:rPr lang="en-US" dirty="0"/>
              <a:t> </a:t>
            </a:r>
            <a:r>
              <a:rPr lang="en-US" dirty="0" err="1"/>
              <a:t>zwanger</a:t>
            </a:r>
            <a:r>
              <a:rPr lang="en-US" dirty="0"/>
              <a:t>)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5954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sz="2800" dirty="0"/>
          </a:p>
        </p:txBody>
      </p:sp>
      <p:pic>
        <p:nvPicPr>
          <p:cNvPr id="7" name="Afbeelding 6"/>
          <p:cNvPicPr/>
          <p:nvPr/>
        </p:nvPicPr>
        <p:blipFill>
          <a:blip r:embed="rId3" cstate="print"/>
          <a:srcRect l="5772" t="-1198" r="4882"/>
          <a:stretch>
            <a:fillRect/>
          </a:stretch>
        </p:blipFill>
        <p:spPr bwMode="auto">
          <a:xfrm>
            <a:off x="3352800" y="1066800"/>
            <a:ext cx="4038600" cy="55963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2822125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err="1"/>
              <a:t>Hormonale</a:t>
            </a:r>
            <a:r>
              <a:rPr lang="en-US" dirty="0"/>
              <a:t> </a:t>
            </a:r>
            <a:r>
              <a:rPr lang="en-US" dirty="0" err="1"/>
              <a:t>regulatie</a:t>
            </a:r>
            <a:r>
              <a:rPr lang="en-US" dirty="0"/>
              <a:t> </a:t>
            </a:r>
            <a:r>
              <a:rPr lang="en-US" dirty="0" err="1"/>
              <a:t>bij</a:t>
            </a:r>
            <a:r>
              <a:rPr lang="en-US" dirty="0"/>
              <a:t> de </a:t>
            </a:r>
            <a:r>
              <a:rPr lang="en-US" dirty="0" err="1"/>
              <a:t>vrouw</a:t>
            </a:r>
            <a:r>
              <a:rPr lang="en-US" dirty="0"/>
              <a:t> (</a:t>
            </a:r>
            <a:r>
              <a:rPr lang="en-US" dirty="0" err="1"/>
              <a:t>wel</a:t>
            </a:r>
            <a:r>
              <a:rPr lang="en-US" dirty="0"/>
              <a:t> </a:t>
            </a:r>
            <a:r>
              <a:rPr lang="en-US" dirty="0" err="1"/>
              <a:t>zwanger</a:t>
            </a:r>
            <a:r>
              <a:rPr lang="en-US" dirty="0"/>
              <a:t>)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5954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sz="2800" dirty="0"/>
          </a:p>
        </p:txBody>
      </p:sp>
      <p:grpSp>
        <p:nvGrpSpPr>
          <p:cNvPr id="4" name="Groep 3"/>
          <p:cNvGrpSpPr/>
          <p:nvPr/>
        </p:nvGrpSpPr>
        <p:grpSpPr>
          <a:xfrm rot="16200000">
            <a:off x="2323409" y="1730002"/>
            <a:ext cx="5904977" cy="4455794"/>
            <a:chOff x="0" y="0"/>
            <a:chExt cx="6134100" cy="4629150"/>
          </a:xfrm>
        </p:grpSpPr>
        <p:pic>
          <p:nvPicPr>
            <p:cNvPr id="5" name="Afbeelding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752475" y="-590550"/>
              <a:ext cx="4467225" cy="5972175"/>
            </a:xfrm>
            <a:prstGeom prst="rect">
              <a:avLst/>
            </a:prstGeom>
          </p:spPr>
        </p:pic>
        <p:pic>
          <p:nvPicPr>
            <p:cNvPr id="6" name="Afbeelding 5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587" b="73344"/>
            <a:stretch/>
          </p:blipFill>
          <p:spPr bwMode="auto">
            <a:xfrm rot="5400000">
              <a:off x="4791075" y="-247650"/>
              <a:ext cx="1095375" cy="1590675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8150817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err="1"/>
              <a:t>Hormonale</a:t>
            </a:r>
            <a:r>
              <a:rPr lang="en-US" dirty="0"/>
              <a:t> </a:t>
            </a:r>
            <a:r>
              <a:rPr lang="en-US" dirty="0" err="1"/>
              <a:t>regulatie</a:t>
            </a:r>
            <a:r>
              <a:rPr lang="en-US" dirty="0"/>
              <a:t> </a:t>
            </a:r>
            <a:r>
              <a:rPr lang="en-US" dirty="0" err="1"/>
              <a:t>bij</a:t>
            </a:r>
            <a:r>
              <a:rPr lang="en-US" dirty="0"/>
              <a:t> de </a:t>
            </a:r>
            <a:r>
              <a:rPr lang="en-US" dirty="0" err="1"/>
              <a:t>vrouw</a:t>
            </a:r>
            <a:r>
              <a:rPr lang="en-US" dirty="0"/>
              <a:t> (</a:t>
            </a:r>
            <a:r>
              <a:rPr lang="en-US" dirty="0" err="1"/>
              <a:t>wel</a:t>
            </a:r>
            <a:r>
              <a:rPr lang="en-US" dirty="0"/>
              <a:t> </a:t>
            </a:r>
            <a:r>
              <a:rPr lang="en-US" dirty="0" err="1"/>
              <a:t>zwanger</a:t>
            </a:r>
            <a:r>
              <a:rPr lang="en-US" dirty="0"/>
              <a:t>)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5954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sz="2800" dirty="0"/>
          </a:p>
        </p:txBody>
      </p:sp>
      <p:pic>
        <p:nvPicPr>
          <p:cNvPr id="7" name="Afbeelding 6"/>
          <p:cNvPicPr/>
          <p:nvPr/>
        </p:nvPicPr>
        <p:blipFill>
          <a:blip r:embed="rId3" cstate="print"/>
          <a:srcRect l="2188" t="-1066" r="-107"/>
          <a:stretch>
            <a:fillRect/>
          </a:stretch>
        </p:blipFill>
        <p:spPr bwMode="auto">
          <a:xfrm>
            <a:off x="3276600" y="1142999"/>
            <a:ext cx="4246319" cy="5605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6271964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i="1"/>
              <a:t>Menopause</a:t>
            </a:r>
          </a:p>
        </p:txBody>
      </p:sp>
      <p:sp>
        <p:nvSpPr>
          <p:cNvPr id="144386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z="2800" dirty="0"/>
              <a:t>Na </a:t>
            </a:r>
            <a:r>
              <a:rPr lang="en-US" sz="2800" dirty="0" err="1"/>
              <a:t>ongeveer</a:t>
            </a:r>
            <a:r>
              <a:rPr lang="en-US" sz="2800" dirty="0"/>
              <a:t> 500 </a:t>
            </a:r>
            <a:r>
              <a:rPr lang="en-US" sz="2800" dirty="0" err="1"/>
              <a:t>cycli</a:t>
            </a:r>
            <a:r>
              <a:rPr lang="en-US" sz="2800" dirty="0"/>
              <a:t> </a:t>
            </a:r>
            <a:r>
              <a:rPr lang="en-US" sz="2800" dirty="0" err="1"/>
              <a:t>ondergaat</a:t>
            </a:r>
            <a:r>
              <a:rPr lang="en-US" sz="2800" dirty="0"/>
              <a:t> </a:t>
            </a:r>
            <a:r>
              <a:rPr lang="en-US" sz="2800" dirty="0" err="1"/>
              <a:t>een</a:t>
            </a:r>
            <a:r>
              <a:rPr lang="en-US" sz="2800" dirty="0"/>
              <a:t> </a:t>
            </a:r>
            <a:r>
              <a:rPr lang="en-US" sz="2800" dirty="0" err="1"/>
              <a:t>vrou</a:t>
            </a:r>
            <a:r>
              <a:rPr lang="en-US" dirty="0" err="1"/>
              <a:t>w</a:t>
            </a:r>
            <a:r>
              <a:rPr lang="en-US" dirty="0"/>
              <a:t> de menopause.</a:t>
            </a:r>
          </a:p>
          <a:p>
            <a:pPr eaLnBrk="1" hangingPunct="1"/>
            <a:r>
              <a:rPr lang="en-US" sz="2800" dirty="0"/>
              <a:t>De </a:t>
            </a:r>
            <a:r>
              <a:rPr lang="en-US" sz="2800" dirty="0" err="1"/>
              <a:t>ovulatie</a:t>
            </a:r>
            <a:r>
              <a:rPr lang="en-US" sz="2800" dirty="0"/>
              <a:t> </a:t>
            </a:r>
            <a:r>
              <a:rPr lang="en-US" sz="2800" dirty="0" err="1"/>
              <a:t>en</a:t>
            </a:r>
            <a:r>
              <a:rPr lang="en-US" sz="2800" dirty="0"/>
              <a:t> </a:t>
            </a:r>
            <a:r>
              <a:rPr lang="en-US" sz="2800" dirty="0" err="1"/>
              <a:t>menstruatie</a:t>
            </a:r>
            <a:r>
              <a:rPr lang="en-US" sz="2800" dirty="0"/>
              <a:t> </a:t>
            </a:r>
            <a:r>
              <a:rPr lang="en-US" sz="2800" dirty="0" err="1"/>
              <a:t>stopt</a:t>
            </a:r>
            <a:r>
              <a:rPr lang="en-US" sz="2800" dirty="0"/>
              <a:t>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3" name="Rectangle 2"/>
          <p:cNvSpPr>
            <a:spLocks noGrp="1" noChangeArrowheads="1"/>
          </p:cNvSpPr>
          <p:nvPr>
            <p:ph type="title"/>
          </p:nvPr>
        </p:nvSpPr>
        <p:spPr>
          <a:xfrm>
            <a:off x="1219200" y="1219200"/>
            <a:ext cx="7127190" cy="504701"/>
          </a:xfrm>
        </p:spPr>
        <p:txBody>
          <a:bodyPr/>
          <a:lstStyle/>
          <a:p>
            <a:r>
              <a:rPr lang="en-US" dirty="0"/>
              <a:t>Concept 45.5: In placental mammals, an embryo develops fully within the mother</a:t>
            </a:r>
            <a:r>
              <a:rPr lang="ja-JP" altLang="en-US" dirty="0"/>
              <a:t>’</a:t>
            </a:r>
            <a:r>
              <a:rPr lang="en-US" altLang="ja-JP" dirty="0"/>
              <a:t>s uterus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2962704" y="5782879"/>
            <a:ext cx="1828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Fertilization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962704" y="5369177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hlinkClick r:id="rId4"/>
              </a:rPr>
              <a:t>Fertilization genesis</a:t>
            </a:r>
            <a:endParaRPr 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46_15ZygoteEarlyPostFert-U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04" y="984504"/>
            <a:ext cx="8546592" cy="473659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Figure 45.15</a:t>
            </a:r>
          </a:p>
        </p:txBody>
      </p:sp>
      <p:sp>
        <p:nvSpPr>
          <p:cNvPr id="5" name="Oval 4"/>
          <p:cNvSpPr/>
          <p:nvPr/>
        </p:nvSpPr>
        <p:spPr bwMode="auto">
          <a:xfrm>
            <a:off x="7087989" y="1750540"/>
            <a:ext cx="266576" cy="266576"/>
          </a:xfrm>
          <a:prstGeom prst="ellipse">
            <a:avLst/>
          </a:prstGeom>
          <a:solidFill>
            <a:srgbClr val="0093C5"/>
          </a:solidFill>
          <a:ln w="9525" cap="flat" cmpd="sng" algn="ctr">
            <a:solidFill>
              <a:srgbClr val="0093C5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000000"/>
              </a:solidFill>
              <a:latin typeface="Times" pitchFamily="84" charset="0"/>
              <a:ea typeface="ＭＳ Ｐゴシック" charset="0"/>
            </a:endParaRPr>
          </a:p>
        </p:txBody>
      </p:sp>
      <p:sp>
        <p:nvSpPr>
          <p:cNvPr id="6" name="Text Box 31"/>
          <p:cNvSpPr txBox="1">
            <a:spLocks noChangeArrowheads="1"/>
          </p:cNvSpPr>
          <p:nvPr/>
        </p:nvSpPr>
        <p:spPr bwMode="auto">
          <a:xfrm>
            <a:off x="7153544" y="1726383"/>
            <a:ext cx="141088" cy="200377"/>
          </a:xfrm>
          <a:prstGeom prst="rect">
            <a:avLst/>
          </a:prstGeom>
          <a:noFill/>
          <a:ln w="6350" cmpd="sng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ctr"/>
            <a:r>
              <a:rPr lang="en-US" sz="1800" dirty="0">
                <a:solidFill>
                  <a:srgbClr val="FFFFFF"/>
                </a:solidFill>
                <a:latin typeface="Arial" charset="0"/>
              </a:rPr>
              <a:t>4</a:t>
            </a:r>
          </a:p>
        </p:txBody>
      </p:sp>
      <p:cxnSp>
        <p:nvCxnSpPr>
          <p:cNvPr id="7" name="Straight Connector 6"/>
          <p:cNvCxnSpPr/>
          <p:nvPr/>
        </p:nvCxnSpPr>
        <p:spPr bwMode="auto">
          <a:xfrm flipH="1">
            <a:off x="5629601" y="1959919"/>
            <a:ext cx="1389723" cy="598223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" name="TextBox 7"/>
          <p:cNvSpPr txBox="1"/>
          <p:nvPr/>
        </p:nvSpPr>
        <p:spPr>
          <a:xfrm>
            <a:off x="7444726" y="1678268"/>
            <a:ext cx="1259924" cy="63222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ts val="2100"/>
              </a:lnSpc>
              <a:spcAft>
                <a:spcPts val="0"/>
              </a:spcAft>
            </a:pPr>
            <a:r>
              <a:rPr lang="en-US" sz="1800" b="1" dirty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Cleavage</a:t>
            </a:r>
          </a:p>
          <a:p>
            <a:pPr>
              <a:lnSpc>
                <a:spcPts val="2100"/>
              </a:lnSpc>
              <a:spcAft>
                <a:spcPts val="0"/>
              </a:spcAft>
            </a:pPr>
            <a:r>
              <a:rPr lang="en-US" sz="1800" b="1" dirty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continues.</a:t>
            </a:r>
          </a:p>
        </p:txBody>
      </p:sp>
      <p:cxnSp>
        <p:nvCxnSpPr>
          <p:cNvPr id="13" name="Straight Connector 12"/>
          <p:cNvCxnSpPr/>
          <p:nvPr/>
        </p:nvCxnSpPr>
        <p:spPr bwMode="auto">
          <a:xfrm>
            <a:off x="7019324" y="1640703"/>
            <a:ext cx="0" cy="672756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Straight Connector 13"/>
          <p:cNvCxnSpPr/>
          <p:nvPr/>
        </p:nvCxnSpPr>
        <p:spPr bwMode="auto">
          <a:xfrm>
            <a:off x="7019324" y="3961027"/>
            <a:ext cx="0" cy="411892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Straight Connector 14"/>
          <p:cNvCxnSpPr/>
          <p:nvPr/>
        </p:nvCxnSpPr>
        <p:spPr bwMode="auto">
          <a:xfrm flipH="1" flipV="1">
            <a:off x="6509678" y="3812353"/>
            <a:ext cx="502781" cy="344323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Connector 20"/>
          <p:cNvCxnSpPr/>
          <p:nvPr/>
        </p:nvCxnSpPr>
        <p:spPr bwMode="auto">
          <a:xfrm>
            <a:off x="5110892" y="4149811"/>
            <a:ext cx="432486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Connector 21"/>
          <p:cNvCxnSpPr/>
          <p:nvPr/>
        </p:nvCxnSpPr>
        <p:spPr bwMode="auto">
          <a:xfrm>
            <a:off x="5705887" y="5103581"/>
            <a:ext cx="828263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/>
          <p:cNvCxnSpPr/>
          <p:nvPr/>
        </p:nvCxnSpPr>
        <p:spPr bwMode="auto">
          <a:xfrm>
            <a:off x="2254009" y="4259375"/>
            <a:ext cx="1442721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Connector 23"/>
          <p:cNvCxnSpPr/>
          <p:nvPr/>
        </p:nvCxnSpPr>
        <p:spPr bwMode="auto">
          <a:xfrm>
            <a:off x="1873970" y="1098378"/>
            <a:ext cx="0" cy="518298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Connector 24"/>
          <p:cNvCxnSpPr/>
          <p:nvPr/>
        </p:nvCxnSpPr>
        <p:spPr bwMode="auto">
          <a:xfrm>
            <a:off x="2052045" y="2824891"/>
            <a:ext cx="0" cy="42219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" name="Straight Connector 30"/>
          <p:cNvCxnSpPr/>
          <p:nvPr/>
        </p:nvCxnSpPr>
        <p:spPr bwMode="auto">
          <a:xfrm flipH="1" flipV="1">
            <a:off x="3598977" y="2779190"/>
            <a:ext cx="53131" cy="258513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4" name="Straight Connector 33"/>
          <p:cNvCxnSpPr/>
          <p:nvPr/>
        </p:nvCxnSpPr>
        <p:spPr bwMode="auto">
          <a:xfrm flipH="1" flipV="1">
            <a:off x="2677026" y="3140970"/>
            <a:ext cx="202785" cy="1122111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7" name="Straight Connector 36"/>
          <p:cNvCxnSpPr/>
          <p:nvPr/>
        </p:nvCxnSpPr>
        <p:spPr bwMode="auto">
          <a:xfrm>
            <a:off x="1871329" y="1379052"/>
            <a:ext cx="965722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" name="Straight Connector 38"/>
          <p:cNvCxnSpPr/>
          <p:nvPr/>
        </p:nvCxnSpPr>
        <p:spPr bwMode="auto">
          <a:xfrm flipV="1">
            <a:off x="2056027" y="2213919"/>
            <a:ext cx="329514" cy="820352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5" name="Oval 44"/>
          <p:cNvSpPr/>
          <p:nvPr/>
        </p:nvSpPr>
        <p:spPr bwMode="auto">
          <a:xfrm>
            <a:off x="7107424" y="4021049"/>
            <a:ext cx="251422" cy="251422"/>
          </a:xfrm>
          <a:prstGeom prst="ellipse">
            <a:avLst/>
          </a:prstGeom>
          <a:solidFill>
            <a:srgbClr val="0093C5"/>
          </a:solidFill>
          <a:ln w="9525" cap="flat" cmpd="sng" algn="ctr">
            <a:solidFill>
              <a:srgbClr val="0093C5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000000"/>
              </a:solidFill>
              <a:latin typeface="Times" pitchFamily="84" charset="0"/>
              <a:ea typeface="ＭＳ Ｐゴシック" charset="0"/>
            </a:endParaRPr>
          </a:p>
        </p:txBody>
      </p:sp>
      <p:sp>
        <p:nvSpPr>
          <p:cNvPr id="46" name="Text Box 31"/>
          <p:cNvSpPr txBox="1">
            <a:spLocks noChangeArrowheads="1"/>
          </p:cNvSpPr>
          <p:nvPr/>
        </p:nvSpPr>
        <p:spPr bwMode="auto">
          <a:xfrm>
            <a:off x="7103322" y="3996039"/>
            <a:ext cx="247740" cy="231588"/>
          </a:xfrm>
          <a:prstGeom prst="rect">
            <a:avLst/>
          </a:prstGeom>
          <a:noFill/>
          <a:ln w="6350" cmpd="sng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ctr"/>
            <a:r>
              <a:rPr lang="en-US" sz="1800" dirty="0">
                <a:solidFill>
                  <a:srgbClr val="FFFFFF"/>
                </a:solidFill>
                <a:latin typeface="Arial" charset="0"/>
              </a:rPr>
              <a:t>5</a:t>
            </a:r>
          </a:p>
        </p:txBody>
      </p:sp>
      <p:sp>
        <p:nvSpPr>
          <p:cNvPr id="49" name="Oval 48"/>
          <p:cNvSpPr/>
          <p:nvPr/>
        </p:nvSpPr>
        <p:spPr bwMode="auto">
          <a:xfrm>
            <a:off x="451915" y="1235305"/>
            <a:ext cx="251422" cy="251422"/>
          </a:xfrm>
          <a:prstGeom prst="ellipse">
            <a:avLst/>
          </a:prstGeom>
          <a:solidFill>
            <a:srgbClr val="0093C5"/>
          </a:solidFill>
          <a:ln w="9525" cap="flat" cmpd="sng" algn="ctr">
            <a:solidFill>
              <a:srgbClr val="0093C5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000000"/>
              </a:solidFill>
              <a:latin typeface="Times" pitchFamily="84" charset="0"/>
              <a:ea typeface="ＭＳ Ｐゴシック" charset="0"/>
            </a:endParaRPr>
          </a:p>
        </p:txBody>
      </p:sp>
      <p:sp>
        <p:nvSpPr>
          <p:cNvPr id="50" name="Text Box 31"/>
          <p:cNvSpPr txBox="1">
            <a:spLocks noChangeArrowheads="1"/>
          </p:cNvSpPr>
          <p:nvPr/>
        </p:nvSpPr>
        <p:spPr bwMode="auto">
          <a:xfrm>
            <a:off x="460728" y="1205573"/>
            <a:ext cx="247740" cy="231588"/>
          </a:xfrm>
          <a:prstGeom prst="rect">
            <a:avLst/>
          </a:prstGeom>
          <a:noFill/>
          <a:ln w="6350" cmpd="sng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ctr"/>
            <a:r>
              <a:rPr lang="en-US" sz="1800" dirty="0">
                <a:solidFill>
                  <a:srgbClr val="FFFFFF"/>
                </a:solidFill>
                <a:latin typeface="Arial" charset="0"/>
              </a:rPr>
              <a:t>3</a:t>
            </a:r>
          </a:p>
        </p:txBody>
      </p:sp>
      <p:sp>
        <p:nvSpPr>
          <p:cNvPr id="51" name="Oval 50"/>
          <p:cNvSpPr/>
          <p:nvPr/>
        </p:nvSpPr>
        <p:spPr bwMode="auto">
          <a:xfrm>
            <a:off x="352518" y="2887697"/>
            <a:ext cx="251422" cy="251422"/>
          </a:xfrm>
          <a:prstGeom prst="ellipse">
            <a:avLst/>
          </a:prstGeom>
          <a:solidFill>
            <a:srgbClr val="0093C5"/>
          </a:solidFill>
          <a:ln w="9525" cap="flat" cmpd="sng" algn="ctr">
            <a:solidFill>
              <a:srgbClr val="0093C5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000000"/>
              </a:solidFill>
              <a:latin typeface="Times" pitchFamily="84" charset="0"/>
              <a:ea typeface="ＭＳ Ｐゴシック" charset="0"/>
            </a:endParaRPr>
          </a:p>
        </p:txBody>
      </p:sp>
      <p:sp>
        <p:nvSpPr>
          <p:cNvPr id="52" name="Text Box 31"/>
          <p:cNvSpPr txBox="1">
            <a:spLocks noChangeArrowheads="1"/>
          </p:cNvSpPr>
          <p:nvPr/>
        </p:nvSpPr>
        <p:spPr bwMode="auto">
          <a:xfrm>
            <a:off x="352721" y="2866576"/>
            <a:ext cx="247740" cy="231588"/>
          </a:xfrm>
          <a:prstGeom prst="rect">
            <a:avLst/>
          </a:prstGeom>
          <a:noFill/>
          <a:ln w="6350" cmpd="sng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ctr"/>
            <a:r>
              <a:rPr lang="en-US" sz="1800" dirty="0">
                <a:solidFill>
                  <a:srgbClr val="FFFFFF"/>
                </a:solidFill>
                <a:latin typeface="Arial" charset="0"/>
              </a:rPr>
              <a:t>2</a:t>
            </a:r>
          </a:p>
        </p:txBody>
      </p:sp>
      <p:sp>
        <p:nvSpPr>
          <p:cNvPr id="53" name="Oval 52"/>
          <p:cNvSpPr/>
          <p:nvPr/>
        </p:nvSpPr>
        <p:spPr bwMode="auto">
          <a:xfrm>
            <a:off x="2223584" y="4334712"/>
            <a:ext cx="251422" cy="251422"/>
          </a:xfrm>
          <a:prstGeom prst="ellipse">
            <a:avLst/>
          </a:prstGeom>
          <a:solidFill>
            <a:srgbClr val="0093C5"/>
          </a:solidFill>
          <a:ln w="9525" cap="flat" cmpd="sng" algn="ctr">
            <a:solidFill>
              <a:srgbClr val="0093C5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000000"/>
              </a:solidFill>
              <a:latin typeface="Times" pitchFamily="84" charset="0"/>
              <a:ea typeface="ＭＳ Ｐゴシック" charset="0"/>
            </a:endParaRPr>
          </a:p>
        </p:txBody>
      </p:sp>
      <p:sp>
        <p:nvSpPr>
          <p:cNvPr id="54" name="Text Box 31"/>
          <p:cNvSpPr txBox="1">
            <a:spLocks noChangeArrowheads="1"/>
          </p:cNvSpPr>
          <p:nvPr/>
        </p:nvSpPr>
        <p:spPr bwMode="auto">
          <a:xfrm>
            <a:off x="2219482" y="4309702"/>
            <a:ext cx="247740" cy="231588"/>
          </a:xfrm>
          <a:prstGeom prst="rect">
            <a:avLst/>
          </a:prstGeom>
          <a:noFill/>
          <a:ln w="6350" cmpd="sng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ctr"/>
            <a:r>
              <a:rPr lang="en-US" sz="1800" dirty="0">
                <a:solidFill>
                  <a:srgbClr val="FFFFFF"/>
                </a:solidFill>
                <a:latin typeface="Arial" charset="0"/>
              </a:rPr>
              <a:t>1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7441449" y="3944602"/>
            <a:ext cx="1505907" cy="36292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ts val="2100"/>
              </a:lnSpc>
              <a:spcAft>
                <a:spcPts val="0"/>
              </a:spcAft>
            </a:pPr>
            <a:r>
              <a:rPr lang="en-US" sz="1800" b="1" dirty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Implantation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4177140" y="4908164"/>
            <a:ext cx="1505907" cy="36292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ts val="2100"/>
              </a:lnSpc>
              <a:spcAft>
                <a:spcPts val="0"/>
              </a:spcAft>
            </a:pPr>
            <a:r>
              <a:rPr lang="en-US" sz="1800" b="1" dirty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Endometrium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4345929" y="3962627"/>
            <a:ext cx="807814" cy="36292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ts val="2100"/>
              </a:lnSpc>
              <a:spcAft>
                <a:spcPts val="0"/>
              </a:spcAft>
            </a:pPr>
            <a:r>
              <a:rPr lang="en-US" sz="1800" b="1" dirty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Uterus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3285687" y="2468124"/>
            <a:ext cx="807814" cy="36292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ts val="2100"/>
              </a:lnSpc>
              <a:spcAft>
                <a:spcPts val="0"/>
              </a:spcAft>
            </a:pPr>
            <a:r>
              <a:rPr lang="en-US" sz="1800" b="1" dirty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Ovary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2594155" y="4267426"/>
            <a:ext cx="1183074" cy="36292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ts val="2100"/>
              </a:lnSpc>
              <a:spcAft>
                <a:spcPts val="0"/>
              </a:spcAft>
            </a:pPr>
            <a:r>
              <a:rPr lang="en-US" sz="1800" b="1" dirty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Ovulation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706361" y="2822082"/>
            <a:ext cx="1358414" cy="36292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ts val="2100"/>
              </a:lnSpc>
              <a:spcAft>
                <a:spcPts val="0"/>
              </a:spcAft>
            </a:pPr>
            <a:r>
              <a:rPr lang="en-US" sz="1800" b="1" dirty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Fertilization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809600" y="1188287"/>
            <a:ext cx="1091304" cy="36292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ts val="2100"/>
              </a:lnSpc>
              <a:spcAft>
                <a:spcPts val="0"/>
              </a:spcAft>
            </a:pPr>
            <a:r>
              <a:rPr lang="en-US" sz="1800" b="1" dirty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Cleavage</a:t>
            </a:r>
          </a:p>
        </p:txBody>
      </p:sp>
    </p:spTree>
    <p:extLst>
      <p:ext uri="{BB962C8B-B14F-4D97-AF65-F5344CB8AC3E}">
        <p14:creationId xmlns:p14="http://schemas.microsoft.com/office/powerpoint/2010/main" val="42582391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Conception, Embryonic Development, and Birth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58722" name="Rectangle 3"/>
          <p:cNvSpPr>
            <a:spLocks noGrp="1" noChangeArrowheads="1"/>
          </p:cNvSpPr>
          <p:nvPr>
            <p:ph idx="1"/>
          </p:nvPr>
        </p:nvSpPr>
        <p:spPr>
          <a:xfrm>
            <a:off x="76200" y="1524000"/>
            <a:ext cx="4808400" cy="3744215"/>
          </a:xfrm>
        </p:spPr>
        <p:txBody>
          <a:bodyPr/>
          <a:lstStyle/>
          <a:p>
            <a:pPr eaLnBrk="1" hangingPunct="1"/>
            <a:r>
              <a:rPr lang="en-US" dirty="0" err="1"/>
              <a:t>Conceptie</a:t>
            </a:r>
            <a:r>
              <a:rPr lang="en-US" dirty="0"/>
              <a:t> </a:t>
            </a:r>
            <a:r>
              <a:rPr lang="en-US" b="0" dirty="0"/>
              <a:t>= </a:t>
            </a:r>
            <a:r>
              <a:rPr lang="en-US" b="0" dirty="0" err="1"/>
              <a:t>bevruchting</a:t>
            </a:r>
            <a:endParaRPr lang="en-US" dirty="0"/>
          </a:p>
          <a:p>
            <a:pPr eaLnBrk="1" hangingPunct="1"/>
            <a:r>
              <a:rPr lang="en-US" sz="2800" b="0" dirty="0" err="1"/>
              <a:t>Klievingsdelingen</a:t>
            </a:r>
            <a:endParaRPr lang="en-US" sz="2800" b="0" dirty="0"/>
          </a:p>
          <a:p>
            <a:pPr eaLnBrk="1" hangingPunct="1"/>
            <a:r>
              <a:rPr lang="en-US" sz="2800" b="0" dirty="0"/>
              <a:t>Blastocyst / blastula</a:t>
            </a:r>
          </a:p>
          <a:p>
            <a:pPr eaLnBrk="1" hangingPunct="1"/>
            <a:r>
              <a:rPr lang="en-US" b="0" dirty="0" err="1"/>
              <a:t>innesteling</a:t>
            </a:r>
            <a:r>
              <a:rPr lang="en-US" b="0" dirty="0"/>
              <a:t> in het </a:t>
            </a:r>
            <a:r>
              <a:rPr lang="en-US" dirty="0"/>
              <a:t>endometrium </a:t>
            </a:r>
            <a:r>
              <a:rPr lang="en-US" b="0" dirty="0"/>
              <a:t>= </a:t>
            </a:r>
            <a:r>
              <a:rPr lang="en-US" b="0" dirty="0" err="1"/>
              <a:t>baarmoederslijmvlies</a:t>
            </a:r>
            <a:endParaRPr lang="en-US" sz="2800" dirty="0"/>
          </a:p>
          <a:p>
            <a:pPr eaLnBrk="1" hangingPunct="1"/>
            <a:endParaRPr lang="en-US" sz="2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6199" y="2133600"/>
            <a:ext cx="5297737" cy="28956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i="1" dirty="0" err="1"/>
              <a:t>Buitenbaarmoederlijke</a:t>
            </a:r>
            <a:r>
              <a:rPr lang="en-US" i="1" dirty="0"/>
              <a:t> </a:t>
            </a:r>
            <a:r>
              <a:rPr lang="en-US" i="1" dirty="0" err="1"/>
              <a:t>zwangerschap</a:t>
            </a:r>
            <a:endParaRPr lang="en-US" b="0" i="1" dirty="0">
              <a:solidFill>
                <a:schemeClr val="tx1"/>
              </a:solidFill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4600" y="2209800"/>
            <a:ext cx="3629657" cy="3629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8551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i="1" dirty="0"/>
              <a:t>First Trimester</a:t>
            </a:r>
            <a:endParaRPr lang="en-US" b="0" i="1" dirty="0">
              <a:solidFill>
                <a:schemeClr val="tx1"/>
              </a:solidFill>
            </a:endParaRPr>
          </a:p>
        </p:txBody>
      </p:sp>
      <p:sp>
        <p:nvSpPr>
          <p:cNvPr id="164866" name="Rectangle 3"/>
          <p:cNvSpPr>
            <a:spLocks noGrp="1" noChangeArrowheads="1"/>
          </p:cNvSpPr>
          <p:nvPr>
            <p:ph idx="1"/>
          </p:nvPr>
        </p:nvSpPr>
        <p:spPr>
          <a:xfrm>
            <a:off x="1371600" y="1396198"/>
            <a:ext cx="7110789" cy="3744215"/>
          </a:xfrm>
        </p:spPr>
        <p:txBody>
          <a:bodyPr/>
          <a:lstStyle/>
          <a:p>
            <a:pPr eaLnBrk="1" hangingPunct="1"/>
            <a:r>
              <a:rPr lang="en-US" sz="2800" b="0" dirty="0" err="1"/>
              <a:t>Meest</a:t>
            </a:r>
            <a:r>
              <a:rPr lang="en-US" sz="2800" b="0" dirty="0"/>
              <a:t> </a:t>
            </a:r>
            <a:r>
              <a:rPr lang="en-US" sz="2800" b="0" dirty="0" err="1"/>
              <a:t>radicale</a:t>
            </a:r>
            <a:r>
              <a:rPr lang="en-US" sz="2800" b="0" dirty="0"/>
              <a:t> </a:t>
            </a:r>
            <a:r>
              <a:rPr lang="en-US" sz="2800" b="0" dirty="0" err="1"/>
              <a:t>veranderingen</a:t>
            </a:r>
            <a:endParaRPr lang="en-US" sz="2800" b="0" dirty="0"/>
          </a:p>
          <a:p>
            <a:r>
              <a:rPr lang="en-US" b="0" dirty="0"/>
              <a:t>Human Chorionic Gonadotropin (HCG)</a:t>
            </a:r>
            <a:endParaRPr lang="en-US" sz="2800" b="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1" name="Rectangle 2"/>
          <p:cNvSpPr>
            <a:spLocks noGrp="1" noChangeArrowheads="1"/>
          </p:cNvSpPr>
          <p:nvPr>
            <p:ph idx="1"/>
          </p:nvPr>
        </p:nvSpPr>
        <p:spPr>
          <a:xfrm>
            <a:off x="1143000" y="1295400"/>
            <a:ext cx="7110789" cy="3744215"/>
          </a:xfrm>
        </p:spPr>
        <p:txBody>
          <a:bodyPr/>
          <a:lstStyle/>
          <a:p>
            <a:pPr eaLnBrk="1" hangingPunct="1"/>
            <a:r>
              <a:rPr lang="en-US" sz="2800" b="0" dirty="0"/>
              <a:t>De </a:t>
            </a:r>
            <a:r>
              <a:rPr lang="en-US" sz="2800" b="0" dirty="0" err="1"/>
              <a:t>eerste</a:t>
            </a:r>
            <a:r>
              <a:rPr lang="en-US" sz="2800" b="0" dirty="0"/>
              <a:t> 2 tot 4 </a:t>
            </a:r>
            <a:r>
              <a:rPr lang="en-US" sz="2800" b="0" dirty="0" err="1"/>
              <a:t>weken</a:t>
            </a:r>
            <a:r>
              <a:rPr lang="en-US" sz="2800" b="0" dirty="0"/>
              <a:t> </a:t>
            </a:r>
            <a:r>
              <a:rPr lang="en-US" sz="2800" b="0" dirty="0" err="1" smtClean="0"/>
              <a:t>krijgt</a:t>
            </a:r>
            <a:r>
              <a:rPr lang="en-US" sz="2800" b="0" dirty="0" smtClean="0"/>
              <a:t> </a:t>
            </a:r>
            <a:r>
              <a:rPr lang="en-US" sz="2800" b="0" dirty="0"/>
              <a:t>het embryo direct </a:t>
            </a:r>
            <a:r>
              <a:rPr lang="en-US" sz="2800" b="0" dirty="0" err="1"/>
              <a:t>voedingsstoffen</a:t>
            </a:r>
            <a:r>
              <a:rPr lang="en-US" sz="2800" b="0" dirty="0"/>
              <a:t> van het endometrium. </a:t>
            </a:r>
          </a:p>
          <a:p>
            <a:pPr eaLnBrk="1" hangingPunct="1"/>
            <a:r>
              <a:rPr lang="en-US" sz="2800" b="0" dirty="0"/>
              <a:t>De </a:t>
            </a:r>
            <a:r>
              <a:rPr lang="en-US" sz="2800" b="0" dirty="0" err="1"/>
              <a:t>buitenste</a:t>
            </a:r>
            <a:r>
              <a:rPr lang="en-US" sz="2800" b="0" dirty="0"/>
              <a:t> </a:t>
            </a:r>
            <a:r>
              <a:rPr lang="en-US" sz="2800" b="0" dirty="0" err="1"/>
              <a:t>laag</a:t>
            </a:r>
            <a:r>
              <a:rPr lang="en-US" sz="2800" b="0" dirty="0"/>
              <a:t> van de blastocyst, de trophoblast, </a:t>
            </a:r>
            <a:r>
              <a:rPr lang="en-US" sz="2800" b="0" dirty="0" err="1"/>
              <a:t>versmelt</a:t>
            </a:r>
            <a:r>
              <a:rPr lang="en-US" sz="2800" b="0" dirty="0"/>
              <a:t> met het endometrium </a:t>
            </a:r>
            <a:r>
              <a:rPr lang="en-US" sz="2800" b="0" dirty="0" err="1"/>
              <a:t>en</a:t>
            </a:r>
            <a:r>
              <a:rPr lang="en-US" sz="2800" b="0" dirty="0"/>
              <a:t> </a:t>
            </a:r>
            <a:r>
              <a:rPr lang="en-US" sz="2800" b="0" dirty="0" err="1"/>
              <a:t>vormt</a:t>
            </a:r>
            <a:r>
              <a:rPr lang="en-US" sz="2800" b="0" dirty="0"/>
              <a:t> de placenta.</a:t>
            </a:r>
          </a:p>
          <a:p>
            <a:pPr eaLnBrk="1" hangingPunct="1"/>
            <a:r>
              <a:rPr lang="en-US" dirty="0" err="1"/>
              <a:t>Organogenese</a:t>
            </a:r>
            <a:r>
              <a:rPr lang="en-US" dirty="0"/>
              <a:t> =</a:t>
            </a:r>
            <a:r>
              <a:rPr lang="en-US" b="0" dirty="0"/>
              <a:t> </a:t>
            </a:r>
            <a:r>
              <a:rPr lang="en-US" b="0" dirty="0" err="1"/>
              <a:t>Ontwikkeling</a:t>
            </a:r>
            <a:r>
              <a:rPr lang="en-US" b="0" dirty="0"/>
              <a:t> van de </a:t>
            </a:r>
            <a:r>
              <a:rPr lang="en-US" b="0" dirty="0" err="1"/>
              <a:t>organen</a:t>
            </a:r>
            <a:r>
              <a:rPr lang="en-US" b="0" dirty="0"/>
              <a:t>. Na 8 </a:t>
            </a:r>
            <a:r>
              <a:rPr lang="en-US" b="0" dirty="0" err="1"/>
              <a:t>weken</a:t>
            </a:r>
            <a:r>
              <a:rPr lang="en-US" b="0" dirty="0"/>
              <a:t> </a:t>
            </a:r>
            <a:r>
              <a:rPr lang="en-US" b="0" dirty="0" err="1"/>
              <a:t>zijn</a:t>
            </a:r>
            <a:r>
              <a:rPr lang="en-US" b="0" dirty="0"/>
              <a:t> </a:t>
            </a:r>
            <a:r>
              <a:rPr lang="en-US" b="0" dirty="0" err="1"/>
              <a:t>alle</a:t>
            </a:r>
            <a:r>
              <a:rPr lang="en-US" b="0" dirty="0"/>
              <a:t> </a:t>
            </a:r>
            <a:r>
              <a:rPr lang="en-US" b="0" dirty="0" err="1"/>
              <a:t>structuren</a:t>
            </a:r>
            <a:r>
              <a:rPr lang="en-US" b="0" dirty="0"/>
              <a:t> </a:t>
            </a:r>
            <a:r>
              <a:rPr lang="en-US" b="0" dirty="0" err="1"/>
              <a:t>aanwezig</a:t>
            </a:r>
            <a:r>
              <a:rPr lang="en-US" b="0" dirty="0"/>
              <a:t>.</a:t>
            </a:r>
            <a:endParaRPr lang="en-US" sz="2800" dirty="0"/>
          </a:p>
        </p:txBody>
      </p:sp>
      <p:sp>
        <p:nvSpPr>
          <p:cNvPr id="3" name="Rectangle 2"/>
          <p:cNvSpPr>
            <a:spLocks noGrp="1" noChangeArrowheads="1"/>
          </p:cNvSpPr>
          <p:nvPr>
            <p:ph type="title"/>
          </p:nvPr>
        </p:nvSpPr>
        <p:spPr>
          <a:xfrm>
            <a:off x="1440000" y="900000"/>
            <a:ext cx="7127190" cy="504701"/>
          </a:xfrm>
        </p:spPr>
        <p:txBody>
          <a:bodyPr/>
          <a:lstStyle/>
          <a:p>
            <a:pPr eaLnBrk="1" hangingPunct="1"/>
            <a:r>
              <a:rPr lang="en-US" i="1" dirty="0"/>
              <a:t>First Trimester</a:t>
            </a:r>
            <a:endParaRPr lang="en-US" b="0" i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el 1"/>
          <p:cNvSpPr>
            <a:spLocks noGrp="1"/>
          </p:cNvSpPr>
          <p:nvPr>
            <p:ph type="title"/>
          </p:nvPr>
        </p:nvSpPr>
        <p:spPr>
          <a:xfrm>
            <a:off x="1439863" y="900113"/>
            <a:ext cx="7127875" cy="504825"/>
          </a:xfrm>
        </p:spPr>
        <p:txBody>
          <a:bodyPr/>
          <a:lstStyle/>
          <a:p>
            <a:pPr eaLnBrk="1" hangingPunct="1"/>
            <a:r>
              <a:rPr altLang="nl-NL" smtClean="0">
                <a:latin typeface="Arial" charset="0"/>
                <a:cs typeface="Arial" charset="0"/>
              </a:rPr>
              <a:t>Studiewijzer</a:t>
            </a:r>
          </a:p>
        </p:txBody>
      </p:sp>
      <p:graphicFrame>
        <p:nvGraphicFramePr>
          <p:cNvPr id="2" name="Content Placeholder 1"/>
          <p:cNvGraphicFramePr>
            <a:graphicFrameLocks noGrp="1"/>
          </p:cNvGraphicFramePr>
          <p:nvPr>
            <p:ph idx="1"/>
          </p:nvPr>
        </p:nvGraphicFramePr>
        <p:xfrm>
          <a:off x="1524000" y="1600200"/>
          <a:ext cx="7543800" cy="407511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0413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95366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42646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6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nl-NL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600" dirty="0">
                          <a:solidFill>
                            <a:schemeClr val="tx1"/>
                          </a:solidFill>
                          <a:effectLst/>
                        </a:rPr>
                        <a:t>Hoofdstuk Campbell </a:t>
                      </a:r>
                      <a:r>
                        <a:rPr lang="nl-NL" sz="1600" dirty="0" err="1">
                          <a:solidFill>
                            <a:schemeClr val="tx1"/>
                          </a:solidFill>
                          <a:effectLst/>
                        </a:rPr>
                        <a:t>Biology</a:t>
                      </a:r>
                      <a:endParaRPr lang="nl-NL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600" dirty="0">
                          <a:solidFill>
                            <a:schemeClr val="tx1"/>
                          </a:solidFill>
                          <a:effectLst/>
                        </a:rPr>
                        <a:t>Paragrafen</a:t>
                      </a:r>
                      <a:endParaRPr lang="nl-NL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30769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600" dirty="0">
                          <a:solidFill>
                            <a:schemeClr val="tx1"/>
                          </a:solidFill>
                          <a:effectLst/>
                        </a:rPr>
                        <a:t>Week 1</a:t>
                      </a:r>
                      <a:endParaRPr lang="nl-NL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H32 An introduction to animal diversity</a:t>
                      </a:r>
                      <a:b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</a:b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H18 Control of gene expression</a:t>
                      </a:r>
                      <a:endParaRPr lang="nl-NL" sz="16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H20 The evolution of genomes</a:t>
                      </a:r>
                      <a:endParaRPr lang="nl-NL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32.1 (2 blz)</a:t>
                      </a:r>
                      <a:endParaRPr lang="nl-NL" sz="160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/>
                      </a:r>
                      <a:b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</a:b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18.4</a:t>
                      </a:r>
                      <a:b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</a:b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20.6</a:t>
                      </a:r>
                      <a:endParaRPr lang="nl-NL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4677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600" dirty="0">
                          <a:solidFill>
                            <a:schemeClr val="tx1"/>
                          </a:solidFill>
                          <a:effectLst/>
                        </a:rPr>
                        <a:t>Week 2</a:t>
                      </a:r>
                      <a:endParaRPr lang="nl-NL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H40 The animal body </a:t>
                      </a:r>
                      <a:endParaRPr lang="nl-NL" sz="16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H41 Chemical signals in animals</a:t>
                      </a:r>
                      <a:endParaRPr lang="nl-NL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40.2</a:t>
                      </a:r>
                      <a:b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</a:b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41.1 t/m 41.3</a:t>
                      </a:r>
                      <a:endParaRPr lang="nl-NL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2646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600">
                          <a:solidFill>
                            <a:schemeClr val="tx1"/>
                          </a:solidFill>
                          <a:effectLst/>
                        </a:rPr>
                        <a:t>Week 3</a:t>
                      </a:r>
                      <a:endParaRPr lang="nl-NL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H41 Chemical signals in animals</a:t>
                      </a:r>
                      <a:endParaRPr lang="nl-NL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41.1 t/m 41.3</a:t>
                      </a:r>
                      <a:endParaRPr lang="nl-NL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2646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600">
                          <a:solidFill>
                            <a:schemeClr val="tx1"/>
                          </a:solidFill>
                          <a:effectLst/>
                        </a:rPr>
                        <a:t>Week 4</a:t>
                      </a:r>
                      <a:endParaRPr lang="nl-NL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600" dirty="0">
                          <a:solidFill>
                            <a:schemeClr val="tx1"/>
                          </a:solidFill>
                          <a:effectLst/>
                        </a:rPr>
                        <a:t>H45 </a:t>
                      </a:r>
                      <a:r>
                        <a:rPr lang="nl-NL" sz="1600" dirty="0" err="1">
                          <a:solidFill>
                            <a:schemeClr val="tx1"/>
                          </a:solidFill>
                          <a:effectLst/>
                        </a:rPr>
                        <a:t>Animal</a:t>
                      </a:r>
                      <a:r>
                        <a:rPr lang="nl-NL" sz="16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nl-NL" sz="1600" dirty="0" err="1">
                          <a:solidFill>
                            <a:schemeClr val="tx1"/>
                          </a:solidFill>
                          <a:effectLst/>
                        </a:rPr>
                        <a:t>reproductive</a:t>
                      </a:r>
                      <a:r>
                        <a:rPr lang="nl-NL" sz="1600" dirty="0">
                          <a:solidFill>
                            <a:schemeClr val="tx1"/>
                          </a:solidFill>
                          <a:effectLst/>
                        </a:rPr>
                        <a:t> systems</a:t>
                      </a:r>
                      <a:endParaRPr lang="nl-NL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600" dirty="0">
                          <a:solidFill>
                            <a:schemeClr val="tx1"/>
                          </a:solidFill>
                          <a:effectLst/>
                        </a:rPr>
                        <a:t>45.5</a:t>
                      </a:r>
                      <a:endParaRPr lang="nl-NL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8041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600">
                          <a:solidFill>
                            <a:schemeClr val="tx1"/>
                          </a:solidFill>
                          <a:effectLst/>
                        </a:rPr>
                        <a:t>Week 5</a:t>
                      </a:r>
                      <a:endParaRPr lang="nl-NL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H46 Development in animals </a:t>
                      </a:r>
                      <a:endParaRPr lang="nl-NL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46.1 t/m 46.3</a:t>
                      </a:r>
                      <a:endParaRPr lang="nl-NL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8041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600">
                          <a:solidFill>
                            <a:schemeClr val="tx1"/>
                          </a:solidFill>
                          <a:effectLst/>
                        </a:rPr>
                        <a:t>Week 6</a:t>
                      </a:r>
                      <a:endParaRPr lang="nl-NL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600" dirty="0">
                          <a:solidFill>
                            <a:schemeClr val="tx1"/>
                          </a:solidFill>
                          <a:effectLst/>
                        </a:rPr>
                        <a:t>H49 </a:t>
                      </a:r>
                      <a:r>
                        <a:rPr lang="nl-NL" sz="1600" dirty="0" err="1">
                          <a:solidFill>
                            <a:schemeClr val="tx1"/>
                          </a:solidFill>
                          <a:effectLst/>
                        </a:rPr>
                        <a:t>Nervous</a:t>
                      </a:r>
                      <a:r>
                        <a:rPr lang="nl-NL" sz="1600" dirty="0">
                          <a:solidFill>
                            <a:schemeClr val="tx1"/>
                          </a:solidFill>
                          <a:effectLst/>
                        </a:rPr>
                        <a:t> systems</a:t>
                      </a:r>
                      <a:endParaRPr lang="nl-NL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600" dirty="0">
                          <a:solidFill>
                            <a:schemeClr val="tx1"/>
                          </a:solidFill>
                          <a:effectLst/>
                        </a:rPr>
                        <a:t>49.1 t/m 49.5</a:t>
                      </a:r>
                      <a:endParaRPr lang="nl-NL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8041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600" dirty="0">
                          <a:solidFill>
                            <a:schemeClr val="tx1"/>
                          </a:solidFill>
                          <a:effectLst/>
                        </a:rPr>
                        <a:t>Week 7</a:t>
                      </a:r>
                      <a:endParaRPr lang="nl-NL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6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nl-NL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6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nl-NL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18473" name="Tijdelijke aanduiding voor voettekst 4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ヒラギノ角ゴ Pro W3" pitchFamily="8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ヒラギノ角ゴ Pro W3" pitchFamily="8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ヒラギノ角ゴ Pro W3" pitchFamily="8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ヒラギノ角ゴ Pro W3" pitchFamily="8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ヒラギノ角ゴ Pro W3" pitchFamily="8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pitchFamily="8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pitchFamily="8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pitchFamily="8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pitchFamily="84" charset="-128"/>
              </a:defRPr>
            </a:lvl9pPr>
          </a:lstStyle>
          <a:p>
            <a:r>
              <a:rPr lang="en-US" altLang="nl-NL" sz="1000" smtClean="0">
                <a:solidFill>
                  <a:srgbClr val="000099"/>
                </a:solidFill>
                <a:cs typeface="Arial" charset="0"/>
              </a:rPr>
              <a:t>© R. Piek, HAN - Applied Sciences</a:t>
            </a:r>
          </a:p>
        </p:txBody>
      </p:sp>
    </p:spTree>
    <p:extLst>
      <p:ext uri="{BB962C8B-B14F-4D97-AF65-F5344CB8AC3E}">
        <p14:creationId xmlns:p14="http://schemas.microsoft.com/office/powerpoint/2010/main" val="341692554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46_16PlacentalCirc-U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04" y="914400"/>
            <a:ext cx="8546592" cy="4876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Figure 45.16</a:t>
            </a:r>
          </a:p>
        </p:txBody>
      </p:sp>
      <p:cxnSp>
        <p:nvCxnSpPr>
          <p:cNvPr id="4" name="Straight Connector 3"/>
          <p:cNvCxnSpPr/>
          <p:nvPr/>
        </p:nvCxnSpPr>
        <p:spPr bwMode="auto">
          <a:xfrm flipV="1">
            <a:off x="1556197" y="1608089"/>
            <a:ext cx="227506" cy="599207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" name="Straight Connector 5"/>
          <p:cNvCxnSpPr/>
          <p:nvPr/>
        </p:nvCxnSpPr>
        <p:spPr bwMode="auto">
          <a:xfrm flipV="1">
            <a:off x="2157211" y="2386546"/>
            <a:ext cx="848554" cy="707961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Straight Connector 7"/>
          <p:cNvCxnSpPr/>
          <p:nvPr/>
        </p:nvCxnSpPr>
        <p:spPr bwMode="auto">
          <a:xfrm flipV="1">
            <a:off x="1082541" y="4371662"/>
            <a:ext cx="305515" cy="284767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Straight Connector 9"/>
          <p:cNvCxnSpPr/>
          <p:nvPr/>
        </p:nvCxnSpPr>
        <p:spPr bwMode="auto">
          <a:xfrm flipV="1">
            <a:off x="4418885" y="4103352"/>
            <a:ext cx="560946" cy="301225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Straight Connector 11"/>
          <p:cNvCxnSpPr/>
          <p:nvPr/>
        </p:nvCxnSpPr>
        <p:spPr bwMode="auto">
          <a:xfrm flipV="1">
            <a:off x="5004159" y="3645437"/>
            <a:ext cx="447897" cy="1326527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Straight Connector 13"/>
          <p:cNvCxnSpPr/>
          <p:nvPr/>
        </p:nvCxnSpPr>
        <p:spPr bwMode="auto">
          <a:xfrm flipH="1" flipV="1">
            <a:off x="5527183" y="3938789"/>
            <a:ext cx="330559" cy="956619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" name="Straight Connector 15"/>
          <p:cNvCxnSpPr/>
          <p:nvPr/>
        </p:nvCxnSpPr>
        <p:spPr bwMode="auto">
          <a:xfrm flipH="1" flipV="1">
            <a:off x="6743521" y="4994141"/>
            <a:ext cx="504423" cy="375634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/>
          <p:cNvCxnSpPr/>
          <p:nvPr/>
        </p:nvCxnSpPr>
        <p:spPr bwMode="auto">
          <a:xfrm flipH="1">
            <a:off x="6285605" y="5283915"/>
            <a:ext cx="264733" cy="357747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Connector 23"/>
          <p:cNvCxnSpPr/>
          <p:nvPr/>
        </p:nvCxnSpPr>
        <p:spPr bwMode="auto">
          <a:xfrm flipH="1" flipV="1">
            <a:off x="6706316" y="4738709"/>
            <a:ext cx="409261" cy="90868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Straight Connector 25"/>
          <p:cNvCxnSpPr/>
          <p:nvPr/>
        </p:nvCxnSpPr>
        <p:spPr bwMode="auto">
          <a:xfrm flipH="1" flipV="1">
            <a:off x="5602310" y="1055352"/>
            <a:ext cx="261156" cy="1416678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" name="Straight Connector 29"/>
          <p:cNvCxnSpPr/>
          <p:nvPr/>
        </p:nvCxnSpPr>
        <p:spPr bwMode="auto">
          <a:xfrm flipH="1" flipV="1">
            <a:off x="6450169" y="1051775"/>
            <a:ext cx="118057" cy="1087551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4" name="Straight Connector 33"/>
          <p:cNvCxnSpPr/>
          <p:nvPr/>
        </p:nvCxnSpPr>
        <p:spPr bwMode="auto">
          <a:xfrm flipV="1">
            <a:off x="6446592" y="1046767"/>
            <a:ext cx="2147" cy="1167684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Straight Connector 35"/>
          <p:cNvCxnSpPr/>
          <p:nvPr/>
        </p:nvCxnSpPr>
        <p:spPr bwMode="auto">
          <a:xfrm flipV="1">
            <a:off x="5603026" y="1048914"/>
            <a:ext cx="0" cy="936579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" name="Straight Connector 38"/>
          <p:cNvCxnSpPr/>
          <p:nvPr/>
        </p:nvCxnSpPr>
        <p:spPr bwMode="auto">
          <a:xfrm>
            <a:off x="7466169" y="2558290"/>
            <a:ext cx="22538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" name="Straight Connector 39"/>
          <p:cNvCxnSpPr>
            <a:stCxn id="52" idx="1"/>
          </p:cNvCxnSpPr>
          <p:nvPr/>
        </p:nvCxnSpPr>
        <p:spPr bwMode="auto">
          <a:xfrm>
            <a:off x="7341457" y="3786744"/>
            <a:ext cx="332207" cy="99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Connector 41"/>
          <p:cNvCxnSpPr/>
          <p:nvPr/>
        </p:nvCxnSpPr>
        <p:spPr bwMode="auto">
          <a:xfrm>
            <a:off x="4588457" y="3450827"/>
            <a:ext cx="55236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Straight Connector 43"/>
          <p:cNvCxnSpPr/>
          <p:nvPr/>
        </p:nvCxnSpPr>
        <p:spPr bwMode="auto">
          <a:xfrm>
            <a:off x="5470659" y="1059649"/>
            <a:ext cx="131651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6" name="Straight Connector 45"/>
          <p:cNvCxnSpPr/>
          <p:nvPr/>
        </p:nvCxnSpPr>
        <p:spPr bwMode="auto">
          <a:xfrm>
            <a:off x="6446592" y="1059649"/>
            <a:ext cx="162059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9" name="Straight Connector 48"/>
          <p:cNvCxnSpPr/>
          <p:nvPr/>
        </p:nvCxnSpPr>
        <p:spPr bwMode="auto">
          <a:xfrm>
            <a:off x="6665988" y="4828761"/>
            <a:ext cx="1030212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1" name="Right Brace 50"/>
          <p:cNvSpPr/>
          <p:nvPr/>
        </p:nvSpPr>
        <p:spPr bwMode="auto">
          <a:xfrm>
            <a:off x="7340599" y="1493184"/>
            <a:ext cx="164353" cy="2107266"/>
          </a:xfrm>
          <a:prstGeom prst="rightBrace">
            <a:avLst>
              <a:gd name="adj1" fmla="val 48333"/>
              <a:gd name="adj2" fmla="val 50452"/>
            </a:avLst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000000"/>
              </a:solidFill>
              <a:latin typeface="Times" pitchFamily="84" charset="0"/>
              <a:ea typeface="ＭＳ Ｐゴシック" charset="0"/>
            </a:endParaRPr>
          </a:p>
        </p:txBody>
      </p:sp>
      <p:sp>
        <p:nvSpPr>
          <p:cNvPr id="52" name="Right Brace 51"/>
          <p:cNvSpPr/>
          <p:nvPr/>
        </p:nvSpPr>
        <p:spPr bwMode="auto">
          <a:xfrm>
            <a:off x="7177104" y="2886074"/>
            <a:ext cx="164353" cy="1785201"/>
          </a:xfrm>
          <a:prstGeom prst="rightBrace">
            <a:avLst>
              <a:gd name="adj1" fmla="val 48333"/>
              <a:gd name="adj2" fmla="val 50452"/>
            </a:avLst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000000"/>
              </a:solidFill>
              <a:latin typeface="Times" pitchFamily="84" charset="0"/>
              <a:ea typeface="ＭＳ Ｐゴシック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1388059" y="1291529"/>
            <a:ext cx="1020846" cy="36292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ts val="2100"/>
              </a:lnSpc>
              <a:spcAft>
                <a:spcPts val="0"/>
              </a:spcAft>
            </a:pPr>
            <a:r>
              <a:rPr lang="en-US" sz="1800" b="1" dirty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Placenta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336009" y="4508316"/>
            <a:ext cx="1020846" cy="36292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ts val="2100"/>
              </a:lnSpc>
              <a:spcAft>
                <a:spcPts val="0"/>
              </a:spcAft>
            </a:pPr>
            <a:r>
              <a:rPr lang="en-US" sz="1800" b="1" dirty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Uterus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3028410" y="2128907"/>
            <a:ext cx="1158493" cy="63222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ts val="2100"/>
              </a:lnSpc>
              <a:spcAft>
                <a:spcPts val="0"/>
              </a:spcAft>
            </a:pPr>
            <a:r>
              <a:rPr lang="en-US" sz="1800" b="1" dirty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Umbilical</a:t>
            </a:r>
          </a:p>
          <a:p>
            <a:pPr>
              <a:lnSpc>
                <a:spcPts val="2100"/>
              </a:lnSpc>
              <a:spcAft>
                <a:spcPts val="0"/>
              </a:spcAft>
            </a:pPr>
            <a:r>
              <a:rPr lang="en-US" sz="1800" b="1" dirty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cord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4467196" y="855627"/>
            <a:ext cx="1006093" cy="63222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ts val="2100"/>
              </a:lnSpc>
              <a:spcAft>
                <a:spcPts val="0"/>
              </a:spcAft>
            </a:pPr>
            <a:r>
              <a:rPr lang="en-US" sz="1800" b="1" dirty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Maternal</a:t>
            </a:r>
          </a:p>
          <a:p>
            <a:pPr>
              <a:lnSpc>
                <a:spcPts val="2100"/>
              </a:lnSpc>
              <a:spcAft>
                <a:spcPts val="0"/>
              </a:spcAft>
            </a:pPr>
            <a:r>
              <a:rPr lang="en-US" sz="1800" b="1" dirty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arteries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6651598" y="852345"/>
            <a:ext cx="1006093" cy="63222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ts val="2100"/>
              </a:lnSpc>
              <a:spcAft>
                <a:spcPts val="0"/>
              </a:spcAft>
            </a:pPr>
            <a:r>
              <a:rPr lang="en-US" sz="1800" b="1" dirty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Maternal</a:t>
            </a:r>
          </a:p>
          <a:p>
            <a:pPr>
              <a:lnSpc>
                <a:spcPts val="2100"/>
              </a:lnSpc>
              <a:spcAft>
                <a:spcPts val="0"/>
              </a:spcAft>
            </a:pPr>
            <a:r>
              <a:rPr lang="en-US" sz="1800" b="1" dirty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veins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3403680" y="2741774"/>
            <a:ext cx="1446904" cy="1421543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ts val="2050"/>
              </a:lnSpc>
              <a:spcAft>
                <a:spcPts val="0"/>
              </a:spcAft>
            </a:pPr>
            <a:r>
              <a:rPr lang="en-US" sz="1800" b="1" dirty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Chorionic</a:t>
            </a:r>
          </a:p>
          <a:p>
            <a:pPr>
              <a:lnSpc>
                <a:spcPts val="2050"/>
              </a:lnSpc>
              <a:spcAft>
                <a:spcPts val="0"/>
              </a:spcAft>
            </a:pPr>
            <a:r>
              <a:rPr lang="en-US" sz="1800" b="1" dirty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villus,</a:t>
            </a:r>
          </a:p>
          <a:p>
            <a:pPr>
              <a:lnSpc>
                <a:spcPts val="2050"/>
              </a:lnSpc>
              <a:spcAft>
                <a:spcPts val="0"/>
              </a:spcAft>
            </a:pPr>
            <a:r>
              <a:rPr lang="en-US" sz="1800" b="1" dirty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containing</a:t>
            </a:r>
          </a:p>
          <a:p>
            <a:pPr>
              <a:lnSpc>
                <a:spcPts val="2050"/>
              </a:lnSpc>
              <a:spcAft>
                <a:spcPts val="0"/>
              </a:spcAft>
            </a:pPr>
            <a:r>
              <a:rPr lang="en-US" sz="1800" b="1" dirty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fetal</a:t>
            </a:r>
          </a:p>
          <a:p>
            <a:pPr>
              <a:lnSpc>
                <a:spcPts val="2050"/>
              </a:lnSpc>
              <a:spcAft>
                <a:spcPts val="0"/>
              </a:spcAft>
            </a:pPr>
            <a:r>
              <a:rPr lang="en-US" sz="1800" b="1" dirty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capillaries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3402036" y="4206788"/>
            <a:ext cx="1301061" cy="63222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ts val="2100"/>
              </a:lnSpc>
              <a:spcAft>
                <a:spcPts val="0"/>
              </a:spcAft>
            </a:pPr>
            <a:r>
              <a:rPr lang="en-US" sz="1800" b="1" dirty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Maternal</a:t>
            </a:r>
          </a:p>
          <a:p>
            <a:pPr>
              <a:lnSpc>
                <a:spcPts val="2100"/>
              </a:lnSpc>
              <a:spcAft>
                <a:spcPts val="0"/>
              </a:spcAft>
            </a:pPr>
            <a:r>
              <a:rPr lang="en-US" sz="1800" b="1" dirty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blood pool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4422959" y="4793443"/>
            <a:ext cx="1099500" cy="63222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ts val="2100"/>
              </a:lnSpc>
              <a:spcAft>
                <a:spcPts val="0"/>
              </a:spcAft>
            </a:pPr>
            <a:r>
              <a:rPr lang="en-US" sz="1800" b="1" dirty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Fetal</a:t>
            </a:r>
          </a:p>
          <a:p>
            <a:pPr>
              <a:lnSpc>
                <a:spcPts val="2100"/>
              </a:lnSpc>
              <a:spcAft>
                <a:spcPts val="0"/>
              </a:spcAft>
            </a:pPr>
            <a:r>
              <a:rPr lang="en-US" sz="1800" b="1" dirty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arteriole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5452069" y="4798357"/>
            <a:ext cx="947092" cy="63222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>
              <a:lnSpc>
                <a:spcPts val="2100"/>
              </a:lnSpc>
              <a:spcAft>
                <a:spcPts val="0"/>
              </a:spcAft>
            </a:pPr>
            <a:r>
              <a:rPr lang="en-US" sz="1800" b="1" dirty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Fetal</a:t>
            </a:r>
          </a:p>
          <a:p>
            <a:pPr algn="ctr">
              <a:lnSpc>
                <a:spcPts val="2100"/>
              </a:lnSpc>
              <a:spcAft>
                <a:spcPts val="0"/>
              </a:spcAft>
            </a:pPr>
            <a:r>
              <a:rPr lang="en-US" sz="1800" b="1" dirty="0" err="1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venule</a:t>
            </a:r>
            <a:endParaRPr lang="en-US" sz="1800" b="1" dirty="0">
              <a:solidFill>
                <a:srgbClr val="000000"/>
              </a:solidFill>
              <a:latin typeface="Arial"/>
              <a:ea typeface="ＭＳ Ｐゴシック" charset="0"/>
              <a:cs typeface="Arial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7300535" y="5229337"/>
            <a:ext cx="1130627" cy="63222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ts val="2000"/>
              </a:lnSpc>
              <a:spcAft>
                <a:spcPts val="0"/>
              </a:spcAft>
            </a:pPr>
            <a:r>
              <a:rPr lang="en-US" sz="1800" b="1" dirty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Umbilical</a:t>
            </a:r>
          </a:p>
          <a:p>
            <a:pPr>
              <a:lnSpc>
                <a:spcPts val="2000"/>
              </a:lnSpc>
              <a:spcAft>
                <a:spcPts val="0"/>
              </a:spcAft>
            </a:pPr>
            <a:r>
              <a:rPr lang="en-US" sz="1800" b="1" dirty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vein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7739710" y="4660701"/>
            <a:ext cx="1130627" cy="63222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ts val="2000"/>
              </a:lnSpc>
              <a:spcAft>
                <a:spcPts val="0"/>
              </a:spcAft>
            </a:pPr>
            <a:r>
              <a:rPr lang="en-US" sz="1800" b="1" dirty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Umbilical</a:t>
            </a:r>
          </a:p>
          <a:p>
            <a:pPr>
              <a:lnSpc>
                <a:spcPts val="2000"/>
              </a:lnSpc>
              <a:spcAft>
                <a:spcPts val="0"/>
              </a:spcAft>
            </a:pPr>
            <a:r>
              <a:rPr lang="en-US" sz="1800" b="1" dirty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arteries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7731516" y="2097546"/>
            <a:ext cx="1130627" cy="86519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ts val="2000"/>
              </a:lnSpc>
              <a:spcAft>
                <a:spcPts val="0"/>
              </a:spcAft>
            </a:pPr>
            <a:r>
              <a:rPr lang="en-US" sz="1800" b="1" dirty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Maternal</a:t>
            </a:r>
          </a:p>
          <a:p>
            <a:pPr>
              <a:lnSpc>
                <a:spcPts val="2000"/>
              </a:lnSpc>
              <a:spcAft>
                <a:spcPts val="0"/>
              </a:spcAft>
            </a:pPr>
            <a:r>
              <a:rPr lang="en-US" sz="1800" b="1" dirty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portion of</a:t>
            </a:r>
          </a:p>
          <a:p>
            <a:pPr>
              <a:lnSpc>
                <a:spcPts val="2000"/>
              </a:lnSpc>
              <a:spcAft>
                <a:spcPts val="0"/>
              </a:spcAft>
            </a:pPr>
            <a:r>
              <a:rPr lang="en-US" sz="1800" b="1" dirty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placenta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7723322" y="3320844"/>
            <a:ext cx="1130627" cy="112167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ts val="2000"/>
              </a:lnSpc>
              <a:spcAft>
                <a:spcPts val="0"/>
              </a:spcAft>
            </a:pPr>
            <a:r>
              <a:rPr lang="en-US" sz="1800" b="1" dirty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Fetal</a:t>
            </a:r>
          </a:p>
          <a:p>
            <a:pPr>
              <a:lnSpc>
                <a:spcPts val="2000"/>
              </a:lnSpc>
              <a:spcAft>
                <a:spcPts val="0"/>
              </a:spcAft>
            </a:pPr>
            <a:r>
              <a:rPr lang="en-US" sz="1800" b="1" dirty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portion of</a:t>
            </a:r>
          </a:p>
          <a:p>
            <a:pPr>
              <a:lnSpc>
                <a:spcPts val="2000"/>
              </a:lnSpc>
              <a:spcAft>
                <a:spcPts val="0"/>
              </a:spcAft>
            </a:pPr>
            <a:r>
              <a:rPr lang="en-US" sz="1800" b="1" dirty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placenta</a:t>
            </a:r>
          </a:p>
          <a:p>
            <a:pPr>
              <a:lnSpc>
                <a:spcPts val="2000"/>
              </a:lnSpc>
              <a:spcAft>
                <a:spcPts val="0"/>
              </a:spcAft>
            </a:pPr>
            <a:r>
              <a:rPr lang="en-US" sz="1800" b="1" dirty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(</a:t>
            </a:r>
            <a:r>
              <a:rPr lang="en-US" sz="1800" b="1" dirty="0" err="1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chorion</a:t>
            </a:r>
            <a:r>
              <a:rPr lang="en-US" sz="1800" b="1" dirty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)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4675323" y="5488251"/>
            <a:ext cx="1658291" cy="352233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ts val="2000"/>
              </a:lnSpc>
              <a:spcAft>
                <a:spcPts val="0"/>
              </a:spcAft>
            </a:pPr>
            <a:r>
              <a:rPr lang="en-US" sz="1800" b="1" dirty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Umbilical cord</a:t>
            </a:r>
          </a:p>
        </p:txBody>
      </p:sp>
    </p:spTree>
    <p:extLst>
      <p:ext uri="{BB962C8B-B14F-4D97-AF65-F5344CB8AC3E}">
        <p14:creationId xmlns:p14="http://schemas.microsoft.com/office/powerpoint/2010/main" val="24082091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3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Veranderingen</a:t>
            </a:r>
            <a:r>
              <a:rPr lang="en-US" dirty="0"/>
              <a:t> in de </a:t>
            </a:r>
            <a:r>
              <a:rPr lang="en-US" dirty="0" err="1"/>
              <a:t>moeder</a:t>
            </a:r>
            <a:endParaRPr lang="en-US" dirty="0"/>
          </a:p>
          <a:p>
            <a:pPr lvl="1"/>
            <a:r>
              <a:rPr lang="en-US" dirty="0" err="1"/>
              <a:t>Slijmprop</a:t>
            </a:r>
            <a:r>
              <a:rPr lang="en-US" dirty="0"/>
              <a:t> die </a:t>
            </a:r>
            <a:r>
              <a:rPr lang="en-US" dirty="0" err="1"/>
              <a:t>tegen</a:t>
            </a:r>
            <a:r>
              <a:rPr lang="en-US" dirty="0"/>
              <a:t> </a:t>
            </a:r>
            <a:r>
              <a:rPr lang="en-US" dirty="0" err="1"/>
              <a:t>infecties</a:t>
            </a:r>
            <a:r>
              <a:rPr lang="en-US" dirty="0"/>
              <a:t> </a:t>
            </a:r>
            <a:r>
              <a:rPr lang="en-US" dirty="0" err="1"/>
              <a:t>beschermt</a:t>
            </a:r>
            <a:r>
              <a:rPr lang="en-US" dirty="0"/>
              <a:t>. </a:t>
            </a:r>
          </a:p>
          <a:p>
            <a:pPr lvl="1"/>
            <a:r>
              <a:rPr lang="en-US" dirty="0" err="1"/>
              <a:t>Groei</a:t>
            </a:r>
            <a:r>
              <a:rPr lang="en-US" dirty="0"/>
              <a:t> van de placenta </a:t>
            </a:r>
            <a:r>
              <a:rPr lang="en-US" dirty="0" err="1"/>
              <a:t>en</a:t>
            </a:r>
            <a:r>
              <a:rPr lang="en-US" dirty="0"/>
              <a:t> de </a:t>
            </a:r>
            <a:r>
              <a:rPr lang="en-US" dirty="0" err="1"/>
              <a:t>baarmoeder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Stopzetten</a:t>
            </a:r>
            <a:r>
              <a:rPr lang="en-US" dirty="0"/>
              <a:t> van </a:t>
            </a:r>
            <a:r>
              <a:rPr lang="en-US" dirty="0" err="1"/>
              <a:t>menstruele</a:t>
            </a:r>
            <a:r>
              <a:rPr lang="en-US" dirty="0"/>
              <a:t> </a:t>
            </a:r>
            <a:r>
              <a:rPr lang="en-US" dirty="0" err="1"/>
              <a:t>cyclus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ovulatie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Vergroting</a:t>
            </a:r>
            <a:r>
              <a:rPr lang="en-US" dirty="0"/>
              <a:t> van de </a:t>
            </a:r>
            <a:r>
              <a:rPr lang="en-US" dirty="0" err="1"/>
              <a:t>borsten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Misselijkheid</a:t>
            </a:r>
            <a:endParaRPr lang="en-US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46_17_HumFetalDevelop-U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04" y="691896"/>
            <a:ext cx="8546592" cy="53218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Figure 45.17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49120" y="3530007"/>
            <a:ext cx="1625527" cy="36292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ts val="2100"/>
              </a:lnSpc>
              <a:spcAft>
                <a:spcPts val="0"/>
              </a:spcAft>
            </a:pPr>
            <a:r>
              <a:rPr lang="en-US" sz="1800" b="1" dirty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(a) 5 weeks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049715" y="4600082"/>
            <a:ext cx="1625527" cy="36292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ts val="2100"/>
              </a:lnSpc>
              <a:spcAft>
                <a:spcPts val="0"/>
              </a:spcAft>
            </a:pPr>
            <a:r>
              <a:rPr lang="en-US" sz="1800" b="1" dirty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(b) 14 weeks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750308" y="5653770"/>
            <a:ext cx="1625527" cy="36292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ts val="2100"/>
              </a:lnSpc>
              <a:spcAft>
                <a:spcPts val="0"/>
              </a:spcAft>
            </a:pPr>
            <a:r>
              <a:rPr lang="en-US" sz="1800" b="1" dirty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(c) 20 weeks</a:t>
            </a:r>
          </a:p>
        </p:txBody>
      </p:sp>
    </p:spTree>
    <p:extLst>
      <p:ext uri="{BB962C8B-B14F-4D97-AF65-F5344CB8AC3E}">
        <p14:creationId xmlns:p14="http://schemas.microsoft.com/office/powerpoint/2010/main" val="21483515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i="1" dirty="0" err="1"/>
              <a:t>Tweelingen</a:t>
            </a:r>
            <a:endParaRPr lang="en-US" b="0" i="1" dirty="0">
              <a:solidFill>
                <a:schemeClr val="tx1"/>
              </a:solidFill>
            </a:endParaRPr>
          </a:p>
        </p:txBody>
      </p:sp>
      <p:pic>
        <p:nvPicPr>
          <p:cNvPr id="5" name="Tijdelijke aanduiding voor inhoud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905000" y="1828800"/>
            <a:ext cx="4391025" cy="1352550"/>
          </a:xfrm>
          <a:prstGeom prst="rect">
            <a:avLst/>
          </a:prstGeom>
        </p:spPr>
      </p:pic>
      <p:pic>
        <p:nvPicPr>
          <p:cNvPr id="6" name="Afbeelding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5000" y="3429000"/>
            <a:ext cx="4829175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4672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Moeder</a:t>
            </a:r>
            <a:r>
              <a:rPr lang="en-US" dirty="0" smtClean="0"/>
              <a:t> met de </a:t>
            </a:r>
            <a:r>
              <a:rPr lang="en-US" dirty="0" err="1" smtClean="0"/>
              <a:t>meeste</a:t>
            </a:r>
            <a:r>
              <a:rPr lang="en-US" dirty="0" smtClean="0"/>
              <a:t> </a:t>
            </a:r>
            <a:r>
              <a:rPr lang="en-US" dirty="0" err="1" smtClean="0"/>
              <a:t>kinderen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Valentina</a:t>
            </a:r>
            <a:r>
              <a:rPr lang="nl-NL" dirty="0"/>
              <a:t> </a:t>
            </a:r>
            <a:r>
              <a:rPr lang="nl-NL" dirty="0" err="1"/>
              <a:t>Vassilyev</a:t>
            </a:r>
            <a:r>
              <a:rPr lang="nl-NL" dirty="0"/>
              <a:t>, ze had in totaal 69 kinderen. Tussen 1725 en 1765 had ze 27 zwangerschappen. 16 tweelingen, 7 drielingen en 4 vierlingen. 67 van de 69 kinderen hebben het overleefd. </a:t>
            </a:r>
          </a:p>
        </p:txBody>
      </p:sp>
    </p:spTree>
    <p:extLst>
      <p:ext uri="{BB962C8B-B14F-4D97-AF65-F5344CB8AC3E}">
        <p14:creationId xmlns:p14="http://schemas.microsoft.com/office/powerpoint/2010/main" val="15607262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Vader met de </a:t>
            </a:r>
            <a:r>
              <a:rPr lang="en-US" dirty="0" err="1" smtClean="0"/>
              <a:t>meeste</a:t>
            </a:r>
            <a:r>
              <a:rPr lang="en-US" dirty="0" smtClean="0"/>
              <a:t> </a:t>
            </a:r>
            <a:r>
              <a:rPr lang="en-US" dirty="0" err="1" smtClean="0"/>
              <a:t>kinderen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smtClean="0"/>
              <a:t>Eind jaren 1700: een </a:t>
            </a:r>
            <a:r>
              <a:rPr lang="nl-NL" dirty="0"/>
              <a:t>Marokkaanse sultan, hij had in totaal 888 kinderen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759" y="2819400"/>
            <a:ext cx="5534025" cy="32861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8600" y="6332782"/>
            <a:ext cx="77751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 smtClean="0"/>
              <a:t>bron</a:t>
            </a:r>
            <a:r>
              <a:rPr lang="en-US" sz="2000" dirty="0"/>
              <a:t>: http://www.allerecords.nl/vader-van-de-meeste-kinderen-888/</a:t>
            </a:r>
            <a:endParaRPr lang="nl-NL" sz="2000" dirty="0"/>
          </a:p>
        </p:txBody>
      </p:sp>
    </p:spTree>
    <p:extLst>
      <p:ext uri="{BB962C8B-B14F-4D97-AF65-F5344CB8AC3E}">
        <p14:creationId xmlns:p14="http://schemas.microsoft.com/office/powerpoint/2010/main" val="7392445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Second and Third Trimesters</a:t>
            </a:r>
          </a:p>
        </p:txBody>
      </p:sp>
      <p:sp>
        <p:nvSpPr>
          <p:cNvPr id="181250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Tweede</a:t>
            </a:r>
            <a:r>
              <a:rPr lang="en-US" dirty="0"/>
              <a:t> trimester</a:t>
            </a:r>
          </a:p>
          <a:p>
            <a:pPr lvl="1"/>
            <a:r>
              <a:rPr lang="en-US" dirty="0" err="1"/>
              <a:t>Veel</a:t>
            </a:r>
            <a:r>
              <a:rPr lang="en-US" dirty="0"/>
              <a:t> </a:t>
            </a:r>
            <a:r>
              <a:rPr lang="en-US" dirty="0" err="1"/>
              <a:t>beweging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groei</a:t>
            </a:r>
            <a:endParaRPr lang="en-US" dirty="0"/>
          </a:p>
          <a:p>
            <a:pPr lvl="1"/>
            <a:r>
              <a:rPr lang="en-US" dirty="0"/>
              <a:t>HCG </a:t>
            </a:r>
            <a:r>
              <a:rPr lang="en-US" dirty="0" err="1"/>
              <a:t>productie</a:t>
            </a:r>
            <a:r>
              <a:rPr lang="en-US" dirty="0"/>
              <a:t> </a:t>
            </a:r>
            <a:r>
              <a:rPr lang="en-US" dirty="0" err="1"/>
              <a:t>gaat</a:t>
            </a:r>
            <a:r>
              <a:rPr lang="en-US" dirty="0"/>
              <a:t> </a:t>
            </a:r>
            <a:r>
              <a:rPr lang="en-US" dirty="0" err="1"/>
              <a:t>naar</a:t>
            </a:r>
            <a:r>
              <a:rPr lang="en-US" dirty="0"/>
              <a:t> </a:t>
            </a:r>
            <a:r>
              <a:rPr lang="en-US" dirty="0" err="1"/>
              <a:t>beneden</a:t>
            </a:r>
            <a:r>
              <a:rPr lang="en-US" dirty="0"/>
              <a:t> </a:t>
            </a:r>
          </a:p>
          <a:p>
            <a:pPr lvl="1"/>
            <a:r>
              <a:rPr lang="en-US" dirty="0" err="1"/>
              <a:t>Progesteron</a:t>
            </a:r>
            <a:r>
              <a:rPr lang="en-US" dirty="0"/>
              <a:t> </a:t>
            </a:r>
            <a:r>
              <a:rPr lang="en-US" dirty="0" err="1"/>
              <a:t>productie</a:t>
            </a:r>
            <a:r>
              <a:rPr lang="en-US" dirty="0"/>
              <a:t> </a:t>
            </a:r>
            <a:r>
              <a:rPr lang="en-US" dirty="0" err="1"/>
              <a:t>wordt</a:t>
            </a:r>
            <a:r>
              <a:rPr lang="en-US" dirty="0"/>
              <a:t> </a:t>
            </a:r>
            <a:r>
              <a:rPr lang="en-US" dirty="0" err="1"/>
              <a:t>overgenomen</a:t>
            </a:r>
            <a:r>
              <a:rPr lang="en-US" dirty="0"/>
              <a:t> door placenta.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Video: Ultrasound of Human Fetus 1</a:t>
            </a:r>
          </a:p>
        </p:txBody>
      </p:sp>
      <p:pic>
        <p:nvPicPr>
          <p:cNvPr id="3" name="46_17UltrasoundOfFetus1_S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76400" y="1404701"/>
            <a:ext cx="5476240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02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Second and Third Trimesters</a:t>
            </a:r>
          </a:p>
        </p:txBody>
      </p:sp>
      <p:sp>
        <p:nvSpPr>
          <p:cNvPr id="181250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Derde</a:t>
            </a:r>
            <a:r>
              <a:rPr lang="en-US" dirty="0"/>
              <a:t> trimester</a:t>
            </a:r>
          </a:p>
          <a:p>
            <a:pPr lvl="1"/>
            <a:r>
              <a:rPr lang="en-US" dirty="0"/>
              <a:t>Minder </a:t>
            </a:r>
            <a:r>
              <a:rPr lang="en-US" dirty="0" err="1"/>
              <a:t>ruimte</a:t>
            </a:r>
            <a:r>
              <a:rPr lang="en-US" dirty="0"/>
              <a:t>, minder </a:t>
            </a:r>
            <a:r>
              <a:rPr lang="en-US" dirty="0" err="1"/>
              <a:t>beweging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89491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46_18PosFeedbackLabor-U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864" y="692658"/>
            <a:ext cx="6748272" cy="53583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Figure 45.18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818246" y="825842"/>
            <a:ext cx="1033950" cy="36292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ts val="2100"/>
              </a:lnSpc>
              <a:spcAft>
                <a:spcPts val="0"/>
              </a:spcAft>
            </a:pPr>
            <a:r>
              <a:rPr lang="en-US" sz="1800" b="1" dirty="0">
                <a:solidFill>
                  <a:srgbClr val="655B92"/>
                </a:solidFill>
                <a:latin typeface="Arial"/>
                <a:ea typeface="ＭＳ Ｐゴシック" charset="0"/>
                <a:cs typeface="Arial"/>
              </a:rPr>
              <a:t>Estradiol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318003" y="825580"/>
            <a:ext cx="1033950" cy="36292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ts val="2100"/>
              </a:lnSpc>
              <a:spcAft>
                <a:spcPts val="0"/>
              </a:spcAft>
            </a:pPr>
            <a:r>
              <a:rPr lang="en-US" sz="1800" b="1" dirty="0">
                <a:solidFill>
                  <a:srgbClr val="007AAE"/>
                </a:solidFill>
                <a:latin typeface="Arial"/>
                <a:ea typeface="ＭＳ Ｐゴシック" charset="0"/>
                <a:cs typeface="Arial"/>
              </a:rPr>
              <a:t>Oxytocin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237307" y="2156764"/>
            <a:ext cx="2294116" cy="63222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ts val="2100"/>
              </a:lnSpc>
              <a:spcAft>
                <a:spcPts val="0"/>
              </a:spcAft>
            </a:pPr>
            <a:r>
              <a:rPr lang="en-US" sz="1800" b="1" dirty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Activates oxytocin</a:t>
            </a:r>
          </a:p>
          <a:p>
            <a:pPr>
              <a:lnSpc>
                <a:spcPts val="2100"/>
              </a:lnSpc>
              <a:spcAft>
                <a:spcPts val="0"/>
              </a:spcAft>
            </a:pPr>
            <a:r>
              <a:rPr lang="en-US" sz="1800" b="1" dirty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receptors on uterus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003452" y="1194843"/>
            <a:ext cx="2294116" cy="90152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ts val="2100"/>
              </a:lnSpc>
              <a:spcAft>
                <a:spcPts val="0"/>
              </a:spcAft>
            </a:pPr>
            <a:r>
              <a:rPr lang="en-US" sz="1800" b="1" dirty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from fetus</a:t>
            </a:r>
          </a:p>
          <a:p>
            <a:pPr>
              <a:lnSpc>
                <a:spcPts val="2100"/>
              </a:lnSpc>
              <a:spcAft>
                <a:spcPts val="0"/>
              </a:spcAft>
            </a:pPr>
            <a:r>
              <a:rPr lang="en-US" sz="1800" b="1" dirty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and mother’s</a:t>
            </a:r>
          </a:p>
          <a:p>
            <a:pPr>
              <a:lnSpc>
                <a:spcPts val="2100"/>
              </a:lnSpc>
              <a:spcAft>
                <a:spcPts val="0"/>
              </a:spcAft>
            </a:pPr>
            <a:r>
              <a:rPr lang="en-US" sz="1800" b="1" dirty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posterior pituitary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90105" y="2674598"/>
            <a:ext cx="2294116" cy="63222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>
              <a:lnSpc>
                <a:spcPts val="2100"/>
              </a:lnSpc>
              <a:spcAft>
                <a:spcPts val="0"/>
              </a:spcAft>
            </a:pPr>
            <a:r>
              <a:rPr lang="en-US" sz="1800" b="1" dirty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Stimulates uterus</a:t>
            </a:r>
          </a:p>
          <a:p>
            <a:pPr algn="ctr">
              <a:lnSpc>
                <a:spcPts val="2100"/>
              </a:lnSpc>
              <a:spcAft>
                <a:spcPts val="0"/>
              </a:spcAft>
            </a:pPr>
            <a:r>
              <a:rPr lang="en-US" sz="1800" b="1" dirty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to contract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95013" y="3507061"/>
            <a:ext cx="2294116" cy="63222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>
              <a:lnSpc>
                <a:spcPts val="2100"/>
              </a:lnSpc>
              <a:spcAft>
                <a:spcPts val="0"/>
              </a:spcAft>
            </a:pPr>
            <a:r>
              <a:rPr lang="en-US" sz="1800" b="1" dirty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Stimulates</a:t>
            </a:r>
          </a:p>
          <a:p>
            <a:pPr algn="ctr">
              <a:lnSpc>
                <a:spcPts val="2100"/>
              </a:lnSpc>
              <a:spcAft>
                <a:spcPts val="0"/>
              </a:spcAft>
            </a:pPr>
            <a:r>
              <a:rPr lang="en-US" sz="1800" b="1" dirty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placenta to make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804766" y="5199845"/>
            <a:ext cx="1872974" cy="90152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>
              <a:lnSpc>
                <a:spcPts val="2100"/>
              </a:lnSpc>
              <a:spcAft>
                <a:spcPts val="0"/>
              </a:spcAft>
            </a:pPr>
            <a:r>
              <a:rPr lang="en-US" sz="1800" b="1" dirty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Stimulate more</a:t>
            </a:r>
          </a:p>
          <a:p>
            <a:pPr algn="ctr">
              <a:lnSpc>
                <a:spcPts val="2100"/>
              </a:lnSpc>
              <a:spcAft>
                <a:spcPts val="0"/>
              </a:spcAft>
            </a:pPr>
            <a:r>
              <a:rPr lang="en-US" sz="1800" b="1" dirty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contractions</a:t>
            </a:r>
          </a:p>
          <a:p>
            <a:pPr algn="ctr">
              <a:lnSpc>
                <a:spcPts val="2100"/>
              </a:lnSpc>
              <a:spcAft>
                <a:spcPts val="0"/>
              </a:spcAft>
            </a:pPr>
            <a:r>
              <a:rPr lang="en-US" sz="1800" b="1" dirty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of uterus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42460" y="4385405"/>
            <a:ext cx="1872974" cy="36292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>
              <a:lnSpc>
                <a:spcPts val="2100"/>
              </a:lnSpc>
              <a:spcAft>
                <a:spcPts val="0"/>
              </a:spcAft>
            </a:pPr>
            <a:r>
              <a:rPr lang="en-US" sz="1800" b="1" dirty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Prostaglandins</a:t>
            </a:r>
          </a:p>
        </p:txBody>
      </p:sp>
      <p:sp>
        <p:nvSpPr>
          <p:cNvPr id="12" name="TextBox 11"/>
          <p:cNvSpPr txBox="1"/>
          <p:nvPr/>
        </p:nvSpPr>
        <p:spPr>
          <a:xfrm rot="16200000" flipH="1">
            <a:off x="6700022" y="3186781"/>
            <a:ext cx="2230035" cy="36292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>
              <a:lnSpc>
                <a:spcPts val="2100"/>
              </a:lnSpc>
              <a:spcAft>
                <a:spcPts val="0"/>
              </a:spcAft>
            </a:pPr>
            <a:r>
              <a:rPr lang="en-US" sz="1800" b="1" dirty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Positive feedback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482383" y="1221042"/>
            <a:ext cx="1033950" cy="63222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ts val="2000"/>
              </a:lnSpc>
              <a:spcAft>
                <a:spcPts val="0"/>
              </a:spcAft>
            </a:pPr>
            <a:r>
              <a:rPr lang="en-US" sz="1800" b="1" dirty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from</a:t>
            </a:r>
          </a:p>
          <a:p>
            <a:pPr>
              <a:lnSpc>
                <a:spcPts val="2000"/>
              </a:lnSpc>
              <a:spcAft>
                <a:spcPts val="0"/>
              </a:spcAft>
            </a:pPr>
            <a:r>
              <a:rPr lang="en-US" sz="1800" b="1" dirty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ovaries</a:t>
            </a:r>
          </a:p>
        </p:txBody>
      </p:sp>
    </p:spTree>
    <p:extLst>
      <p:ext uri="{BB962C8B-B14F-4D97-AF65-F5344CB8AC3E}">
        <p14:creationId xmlns:p14="http://schemas.microsoft.com/office/powerpoint/2010/main" val="3364667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1219200"/>
            <a:ext cx="7127190" cy="504701"/>
          </a:xfrm>
        </p:spPr>
        <p:txBody>
          <a:bodyPr/>
          <a:lstStyle/>
          <a:p>
            <a:pPr eaLnBrk="1" hangingPunct="1"/>
            <a:r>
              <a:rPr lang="en-US" dirty="0" smtClean="0"/>
              <a:t>H45</a:t>
            </a:r>
            <a:endParaRPr lang="en-US" dirty="0"/>
          </a:p>
        </p:txBody>
      </p:sp>
      <p:sp>
        <p:nvSpPr>
          <p:cNvPr id="113666" name="Rectangle 3"/>
          <p:cNvSpPr>
            <a:spLocks noGrp="1" noChangeArrowheads="1"/>
          </p:cNvSpPr>
          <p:nvPr>
            <p:ph idx="1"/>
          </p:nvPr>
        </p:nvSpPr>
        <p:spPr>
          <a:xfrm>
            <a:off x="1407521" y="1828800"/>
            <a:ext cx="7110789" cy="3744215"/>
          </a:xfrm>
        </p:spPr>
        <p:txBody>
          <a:bodyPr/>
          <a:lstStyle/>
          <a:p>
            <a:pPr eaLnBrk="1" hangingPunct="1"/>
            <a:r>
              <a:rPr lang="en-US" dirty="0" err="1" smtClean="0"/>
              <a:t>Hormonen</a:t>
            </a:r>
            <a:r>
              <a:rPr lang="en-US" dirty="0" smtClean="0"/>
              <a:t> en de </a:t>
            </a:r>
            <a:r>
              <a:rPr lang="en-US" dirty="0" err="1" smtClean="0"/>
              <a:t>mannelijke</a:t>
            </a:r>
            <a:r>
              <a:rPr lang="en-US" dirty="0" smtClean="0"/>
              <a:t> </a:t>
            </a:r>
            <a:r>
              <a:rPr lang="en-US" dirty="0" err="1" smtClean="0"/>
              <a:t>voortplantingsorganen</a:t>
            </a:r>
            <a:endParaRPr lang="en-US" dirty="0" smtClean="0"/>
          </a:p>
          <a:p>
            <a:pPr eaLnBrk="1" hangingPunct="1"/>
            <a:r>
              <a:rPr lang="en-US" dirty="0" err="1" smtClean="0"/>
              <a:t>Hormonen</a:t>
            </a:r>
            <a:r>
              <a:rPr lang="en-US" dirty="0" smtClean="0"/>
              <a:t> en de </a:t>
            </a:r>
            <a:r>
              <a:rPr lang="en-US" dirty="0" err="1" smtClean="0"/>
              <a:t>vrouwelijke</a:t>
            </a:r>
            <a:r>
              <a:rPr lang="en-US" dirty="0" smtClean="0"/>
              <a:t> </a:t>
            </a:r>
            <a:r>
              <a:rPr lang="en-US" dirty="0" err="1" smtClean="0"/>
              <a:t>voortplantingsorganen</a:t>
            </a:r>
            <a:endParaRPr lang="en-US" dirty="0" smtClean="0"/>
          </a:p>
          <a:p>
            <a:pPr eaLnBrk="1" hangingPunct="1"/>
            <a:r>
              <a:rPr lang="en-US" dirty="0" smtClean="0"/>
              <a:t>De </a:t>
            </a:r>
            <a:r>
              <a:rPr lang="en-US" dirty="0" err="1" smtClean="0"/>
              <a:t>zwangerschap</a:t>
            </a:r>
            <a:endParaRPr lang="en-US" dirty="0" smtClean="0"/>
          </a:p>
          <a:p>
            <a:pPr eaLnBrk="1" hangingPunct="1"/>
            <a:r>
              <a:rPr lang="en-US" dirty="0" smtClean="0"/>
              <a:t>De </a:t>
            </a:r>
            <a:r>
              <a:rPr lang="en-US" dirty="0" err="1" smtClean="0"/>
              <a:t>bevalling</a:t>
            </a:r>
            <a:endParaRPr lang="en-US" dirty="0" smtClean="0"/>
          </a:p>
          <a:p>
            <a:pPr eaLnBrk="1" hangingPunct="1"/>
            <a:r>
              <a:rPr lang="en-US" dirty="0" err="1" smtClean="0"/>
              <a:t>Anticonceptie</a:t>
            </a:r>
            <a:endParaRPr lang="en-US" dirty="0" smtClean="0"/>
          </a:p>
          <a:p>
            <a:pPr eaLnBrk="1" hangingPunct="1"/>
            <a:r>
              <a:rPr lang="en-US" dirty="0" err="1" smtClean="0"/>
              <a:t>Onvruchtbaarheid</a:t>
            </a:r>
            <a:endParaRPr lang="en-US" dirty="0" smtClean="0"/>
          </a:p>
          <a:p>
            <a:pPr eaLnBrk="1" hangingPunct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21784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3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Bevalling</a:t>
            </a:r>
            <a:r>
              <a:rPr lang="en-US" dirty="0"/>
              <a:t> </a:t>
            </a:r>
            <a:r>
              <a:rPr lang="en-US" dirty="0" err="1"/>
              <a:t>heeft</a:t>
            </a:r>
            <a:r>
              <a:rPr lang="en-US" dirty="0"/>
              <a:t> </a:t>
            </a:r>
            <a:r>
              <a:rPr lang="en-US" dirty="0" err="1"/>
              <a:t>drie</a:t>
            </a:r>
            <a:r>
              <a:rPr lang="en-US" dirty="0"/>
              <a:t> </a:t>
            </a:r>
            <a:r>
              <a:rPr lang="en-US" dirty="0" err="1"/>
              <a:t>fases</a:t>
            </a:r>
            <a:endParaRPr lang="en-US" dirty="0"/>
          </a:p>
          <a:p>
            <a:pPr lvl="1"/>
            <a:r>
              <a:rPr lang="en-US" dirty="0" err="1"/>
              <a:t>Ontsluiting</a:t>
            </a:r>
            <a:endParaRPr lang="en-US" dirty="0"/>
          </a:p>
          <a:p>
            <a:pPr lvl="1"/>
            <a:r>
              <a:rPr lang="en-US" dirty="0" err="1"/>
              <a:t>Uitdrijving</a:t>
            </a:r>
            <a:endParaRPr lang="en-US" dirty="0"/>
          </a:p>
          <a:p>
            <a:pPr lvl="1"/>
            <a:r>
              <a:rPr lang="en-US" dirty="0" err="1"/>
              <a:t>Nageboorte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46_19LaborStages-U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2768" y="153162"/>
            <a:ext cx="5998464" cy="64373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Figure 45.19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975478" y="243301"/>
            <a:ext cx="1106056" cy="36292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ts val="2100"/>
              </a:lnSpc>
              <a:spcAft>
                <a:spcPts val="0"/>
              </a:spcAft>
            </a:pPr>
            <a:r>
              <a:rPr lang="en-US" sz="1800" b="1" dirty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Placenta</a:t>
            </a:r>
          </a:p>
        </p:txBody>
      </p:sp>
      <p:cxnSp>
        <p:nvCxnSpPr>
          <p:cNvPr id="6" name="Straight Connector 5"/>
          <p:cNvCxnSpPr/>
          <p:nvPr/>
        </p:nvCxnSpPr>
        <p:spPr bwMode="auto">
          <a:xfrm>
            <a:off x="3931634" y="451015"/>
            <a:ext cx="2014112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" name="Straight Connector 6"/>
          <p:cNvCxnSpPr/>
          <p:nvPr/>
        </p:nvCxnSpPr>
        <p:spPr bwMode="auto">
          <a:xfrm>
            <a:off x="4554113" y="703942"/>
            <a:ext cx="1384479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" name="Straight Connector 8"/>
          <p:cNvCxnSpPr/>
          <p:nvPr/>
        </p:nvCxnSpPr>
        <p:spPr bwMode="auto">
          <a:xfrm>
            <a:off x="4847465" y="1019473"/>
            <a:ext cx="1091127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Straight Connector 10"/>
          <p:cNvCxnSpPr/>
          <p:nvPr/>
        </p:nvCxnSpPr>
        <p:spPr bwMode="auto">
          <a:xfrm>
            <a:off x="5072845" y="1371857"/>
            <a:ext cx="865747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" name="TextBox 12"/>
          <p:cNvSpPr txBox="1"/>
          <p:nvPr/>
        </p:nvSpPr>
        <p:spPr>
          <a:xfrm>
            <a:off x="5968320" y="523644"/>
            <a:ext cx="1644522" cy="36292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ts val="2100"/>
              </a:lnSpc>
              <a:spcAft>
                <a:spcPts val="0"/>
              </a:spcAft>
            </a:pPr>
            <a:r>
              <a:rPr lang="en-US" sz="1800" b="1" dirty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Umbilical cord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975474" y="850621"/>
            <a:ext cx="925455" cy="36292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ts val="2100"/>
              </a:lnSpc>
              <a:spcAft>
                <a:spcPts val="0"/>
              </a:spcAft>
            </a:pPr>
            <a:r>
              <a:rPr lang="en-US" sz="1800" b="1" dirty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Uterus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975474" y="1179390"/>
            <a:ext cx="925455" cy="36292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ts val="2100"/>
              </a:lnSpc>
              <a:spcAft>
                <a:spcPts val="0"/>
              </a:spcAft>
            </a:pPr>
            <a:r>
              <a:rPr lang="en-US" sz="1800" b="1" dirty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Cervix</a:t>
            </a:r>
          </a:p>
        </p:txBody>
      </p:sp>
      <p:cxnSp>
        <p:nvCxnSpPr>
          <p:cNvPr id="16" name="Straight Connector 15"/>
          <p:cNvCxnSpPr/>
          <p:nvPr/>
        </p:nvCxnSpPr>
        <p:spPr bwMode="auto">
          <a:xfrm>
            <a:off x="4572000" y="5055907"/>
            <a:ext cx="1366592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/>
          <p:cNvCxnSpPr/>
          <p:nvPr/>
        </p:nvCxnSpPr>
        <p:spPr bwMode="auto">
          <a:xfrm>
            <a:off x="4718676" y="5387912"/>
            <a:ext cx="1219916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Connector 20"/>
          <p:cNvCxnSpPr/>
          <p:nvPr/>
        </p:nvCxnSpPr>
        <p:spPr bwMode="auto">
          <a:xfrm>
            <a:off x="5548648" y="5998595"/>
            <a:ext cx="389944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4" name="TextBox 23"/>
          <p:cNvSpPr txBox="1"/>
          <p:nvPr/>
        </p:nvSpPr>
        <p:spPr>
          <a:xfrm>
            <a:off x="5966888" y="4877057"/>
            <a:ext cx="925455" cy="36292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ts val="2100"/>
              </a:lnSpc>
              <a:spcAft>
                <a:spcPts val="0"/>
              </a:spcAft>
            </a:pPr>
            <a:r>
              <a:rPr lang="en-US" sz="1800" b="1" dirty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Uterus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965456" y="5211914"/>
            <a:ext cx="1354036" cy="63222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ts val="2100"/>
              </a:lnSpc>
              <a:spcAft>
                <a:spcPts val="0"/>
              </a:spcAft>
            </a:pPr>
            <a:r>
              <a:rPr lang="en-US" sz="1800" b="1" dirty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Placenta</a:t>
            </a:r>
          </a:p>
          <a:p>
            <a:pPr>
              <a:lnSpc>
                <a:spcPts val="2100"/>
              </a:lnSpc>
              <a:spcAft>
                <a:spcPts val="0"/>
              </a:spcAft>
            </a:pPr>
            <a:r>
              <a:rPr lang="en-US" sz="1800" b="1" dirty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(detaching)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965453" y="5834388"/>
            <a:ext cx="1622345" cy="36292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ts val="2100"/>
              </a:lnSpc>
              <a:spcAft>
                <a:spcPts val="0"/>
              </a:spcAft>
            </a:pPr>
            <a:r>
              <a:rPr lang="en-US" sz="1800" b="1" dirty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Umbilical cord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983741" y="3834589"/>
            <a:ext cx="2395076" cy="63222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ts val="2100"/>
              </a:lnSpc>
              <a:spcAft>
                <a:spcPts val="0"/>
              </a:spcAft>
            </a:pPr>
            <a:r>
              <a:rPr lang="en-US" sz="1800" b="1" dirty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Expulsion:</a:t>
            </a:r>
          </a:p>
          <a:p>
            <a:pPr>
              <a:lnSpc>
                <a:spcPts val="2100"/>
              </a:lnSpc>
              <a:spcAft>
                <a:spcPts val="0"/>
              </a:spcAft>
            </a:pPr>
            <a:r>
              <a:rPr lang="en-US" sz="1800" b="1" dirty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delivery of the infant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2003770" y="5968909"/>
            <a:ext cx="1523605" cy="63222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ts val="2100"/>
              </a:lnSpc>
              <a:spcAft>
                <a:spcPts val="0"/>
              </a:spcAft>
            </a:pPr>
            <a:r>
              <a:rPr lang="en-US" sz="1800" b="1" dirty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Delivery of</a:t>
            </a:r>
          </a:p>
          <a:p>
            <a:pPr>
              <a:lnSpc>
                <a:spcPts val="2100"/>
              </a:lnSpc>
              <a:spcAft>
                <a:spcPts val="0"/>
              </a:spcAft>
            </a:pPr>
            <a:r>
              <a:rPr lang="en-US" sz="1800" b="1" dirty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the placenta</a:t>
            </a:r>
          </a:p>
        </p:txBody>
      </p:sp>
      <p:grpSp>
        <p:nvGrpSpPr>
          <p:cNvPr id="31" name="Group 30"/>
          <p:cNvGrpSpPr/>
          <p:nvPr/>
        </p:nvGrpSpPr>
        <p:grpSpPr>
          <a:xfrm>
            <a:off x="1611976" y="1711682"/>
            <a:ext cx="281818" cy="296350"/>
            <a:chOff x="1611976" y="1693540"/>
            <a:chExt cx="281818" cy="296350"/>
          </a:xfrm>
        </p:grpSpPr>
        <p:sp>
          <p:nvSpPr>
            <p:cNvPr id="29" name="Oval 28"/>
            <p:cNvSpPr/>
            <p:nvPr/>
          </p:nvSpPr>
          <p:spPr bwMode="auto">
            <a:xfrm>
              <a:off x="1611976" y="1708072"/>
              <a:ext cx="281818" cy="281818"/>
            </a:xfrm>
            <a:prstGeom prst="ellipse">
              <a:avLst/>
            </a:prstGeom>
            <a:solidFill>
              <a:srgbClr val="0093C5"/>
            </a:solidFill>
            <a:ln w="9525" cap="flat" cmpd="sng" algn="ctr">
              <a:solidFill>
                <a:srgbClr val="0093C5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  <a:latin typeface="Times" pitchFamily="84" charset="0"/>
                <a:ea typeface="ＭＳ Ｐゴシック" charset="0"/>
              </a:endParaRPr>
            </a:p>
          </p:txBody>
        </p:sp>
        <p:sp>
          <p:nvSpPr>
            <p:cNvPr id="30" name="Text Box 31"/>
            <p:cNvSpPr txBox="1">
              <a:spLocks noChangeArrowheads="1"/>
            </p:cNvSpPr>
            <p:nvPr/>
          </p:nvSpPr>
          <p:spPr bwMode="auto">
            <a:xfrm>
              <a:off x="1628514" y="1693540"/>
              <a:ext cx="247740" cy="231588"/>
            </a:xfrm>
            <a:prstGeom prst="rect">
              <a:avLst/>
            </a:prstGeom>
            <a:noFill/>
            <a:ln w="6350" cmpd="sng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/>
            <a:lstStyle>
              <a:lvl1pPr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9pPr>
            </a:lstStyle>
            <a:p>
              <a:pPr algn="ctr"/>
              <a:r>
                <a:rPr lang="en-US" sz="1800" dirty="0">
                  <a:solidFill>
                    <a:srgbClr val="FFFFFF"/>
                  </a:solidFill>
                  <a:latin typeface="Arial" charset="0"/>
                </a:rPr>
                <a:t>1</a:t>
              </a: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1622434" y="3862464"/>
            <a:ext cx="281818" cy="296350"/>
            <a:chOff x="1611976" y="1693540"/>
            <a:chExt cx="281818" cy="296350"/>
          </a:xfrm>
        </p:grpSpPr>
        <p:sp>
          <p:nvSpPr>
            <p:cNvPr id="33" name="Oval 32"/>
            <p:cNvSpPr/>
            <p:nvPr/>
          </p:nvSpPr>
          <p:spPr bwMode="auto">
            <a:xfrm>
              <a:off x="1611976" y="1708072"/>
              <a:ext cx="281818" cy="281818"/>
            </a:xfrm>
            <a:prstGeom prst="ellipse">
              <a:avLst/>
            </a:prstGeom>
            <a:solidFill>
              <a:srgbClr val="0093C5"/>
            </a:solidFill>
            <a:ln w="9525" cap="flat" cmpd="sng" algn="ctr">
              <a:solidFill>
                <a:srgbClr val="0093C5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  <a:latin typeface="Times" pitchFamily="84" charset="0"/>
                <a:ea typeface="ＭＳ Ｐゴシック" charset="0"/>
              </a:endParaRPr>
            </a:p>
          </p:txBody>
        </p:sp>
        <p:sp>
          <p:nvSpPr>
            <p:cNvPr id="34" name="Text Box 31"/>
            <p:cNvSpPr txBox="1">
              <a:spLocks noChangeArrowheads="1"/>
            </p:cNvSpPr>
            <p:nvPr/>
          </p:nvSpPr>
          <p:spPr bwMode="auto">
            <a:xfrm>
              <a:off x="1628514" y="1693540"/>
              <a:ext cx="247740" cy="231588"/>
            </a:xfrm>
            <a:prstGeom prst="rect">
              <a:avLst/>
            </a:prstGeom>
            <a:noFill/>
            <a:ln w="6350" cmpd="sng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/>
            <a:lstStyle>
              <a:lvl1pPr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9pPr>
            </a:lstStyle>
            <a:p>
              <a:pPr algn="ctr"/>
              <a:r>
                <a:rPr lang="en-US" sz="1800" dirty="0">
                  <a:solidFill>
                    <a:srgbClr val="FFFFFF"/>
                  </a:solidFill>
                  <a:latin typeface="Arial" charset="0"/>
                </a:rPr>
                <a:t>2</a:t>
              </a: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1621687" y="5998305"/>
            <a:ext cx="281818" cy="296350"/>
            <a:chOff x="1611976" y="1693540"/>
            <a:chExt cx="281818" cy="296350"/>
          </a:xfrm>
        </p:grpSpPr>
        <p:sp>
          <p:nvSpPr>
            <p:cNvPr id="36" name="Oval 35"/>
            <p:cNvSpPr/>
            <p:nvPr/>
          </p:nvSpPr>
          <p:spPr bwMode="auto">
            <a:xfrm>
              <a:off x="1611976" y="1708072"/>
              <a:ext cx="281818" cy="281818"/>
            </a:xfrm>
            <a:prstGeom prst="ellipse">
              <a:avLst/>
            </a:prstGeom>
            <a:solidFill>
              <a:srgbClr val="0093C5"/>
            </a:solidFill>
            <a:ln w="9525" cap="flat" cmpd="sng" algn="ctr">
              <a:solidFill>
                <a:srgbClr val="0093C5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  <a:latin typeface="Times" pitchFamily="84" charset="0"/>
                <a:ea typeface="ＭＳ Ｐゴシック" charset="0"/>
              </a:endParaRPr>
            </a:p>
          </p:txBody>
        </p:sp>
        <p:sp>
          <p:nvSpPr>
            <p:cNvPr id="37" name="Text Box 31"/>
            <p:cNvSpPr txBox="1">
              <a:spLocks noChangeArrowheads="1"/>
            </p:cNvSpPr>
            <p:nvPr/>
          </p:nvSpPr>
          <p:spPr bwMode="auto">
            <a:xfrm>
              <a:off x="1628514" y="1693540"/>
              <a:ext cx="247740" cy="231588"/>
            </a:xfrm>
            <a:prstGeom prst="rect">
              <a:avLst/>
            </a:prstGeom>
            <a:noFill/>
            <a:ln w="6350" cmpd="sng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/>
            <a:lstStyle>
              <a:lvl1pPr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9pPr>
            </a:lstStyle>
            <a:p>
              <a:pPr algn="ctr"/>
              <a:r>
                <a:rPr lang="en-US" sz="1800" dirty="0">
                  <a:solidFill>
                    <a:srgbClr val="FFFFFF"/>
                  </a:solidFill>
                  <a:latin typeface="Arial" charset="0"/>
                </a:rPr>
                <a:t>3</a:t>
              </a:r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1983741" y="1669142"/>
            <a:ext cx="1408973" cy="63222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ts val="2100"/>
              </a:lnSpc>
              <a:spcAft>
                <a:spcPts val="0"/>
              </a:spcAft>
            </a:pPr>
            <a:r>
              <a:rPr lang="en-US" sz="1800" b="1" dirty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Dilation of</a:t>
            </a:r>
          </a:p>
          <a:p>
            <a:pPr>
              <a:lnSpc>
                <a:spcPts val="2100"/>
              </a:lnSpc>
              <a:spcAft>
                <a:spcPts val="0"/>
              </a:spcAft>
            </a:pPr>
            <a:r>
              <a:rPr lang="en-US" sz="1800" b="1" dirty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the cervix</a:t>
            </a:r>
          </a:p>
        </p:txBody>
      </p:sp>
    </p:spTree>
    <p:extLst>
      <p:ext uri="{BB962C8B-B14F-4D97-AF65-F5344CB8AC3E}">
        <p14:creationId xmlns:p14="http://schemas.microsoft.com/office/powerpoint/2010/main" val="19794422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8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Maternal Immune Tolerance of the Embryo and Fetus</a:t>
            </a:r>
          </a:p>
        </p:txBody>
      </p:sp>
      <p:sp>
        <p:nvSpPr>
          <p:cNvPr id="191490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nl-NL" b="0" dirty="0"/>
              <a:t>Waarom is er geen immuunrespons tegen het kind van de moeder? </a:t>
            </a:r>
          </a:p>
          <a:p>
            <a:r>
              <a:rPr lang="nl-NL" b="0" dirty="0"/>
              <a:t>Niet duidelijk. </a:t>
            </a:r>
          </a:p>
          <a:p>
            <a:r>
              <a:rPr lang="nl-NL" b="0" dirty="0"/>
              <a:t>Waarschijnlijk wordt het </a:t>
            </a:r>
            <a:r>
              <a:rPr lang="nl-NL" dirty="0"/>
              <a:t>immuunsysteem</a:t>
            </a:r>
            <a:r>
              <a:rPr lang="nl-NL" b="0" dirty="0"/>
              <a:t> </a:t>
            </a:r>
            <a:r>
              <a:rPr lang="nl-NL" dirty="0"/>
              <a:t>onderdrukt</a:t>
            </a:r>
            <a:r>
              <a:rPr lang="nl-NL" b="0" dirty="0"/>
              <a:t> tijdens de zwangerschap.</a:t>
            </a:r>
            <a:endParaRPr lang="en-US" b="0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3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Contraception and Abortion</a:t>
            </a:r>
          </a:p>
        </p:txBody>
      </p:sp>
      <p:sp>
        <p:nvSpPr>
          <p:cNvPr id="193538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err="1"/>
              <a:t>Verschillend</a:t>
            </a:r>
            <a:r>
              <a:rPr lang="en-US" dirty="0" err="1"/>
              <a:t>e</a:t>
            </a:r>
            <a:r>
              <a:rPr lang="en-US" dirty="0"/>
              <a:t> </a:t>
            </a:r>
            <a:r>
              <a:rPr lang="en-US" dirty="0" err="1"/>
              <a:t>manieren</a:t>
            </a:r>
            <a:r>
              <a:rPr lang="en-US" dirty="0"/>
              <a:t> van </a:t>
            </a:r>
            <a:r>
              <a:rPr lang="en-US" dirty="0" err="1"/>
              <a:t>contraceptie</a:t>
            </a:r>
            <a:r>
              <a:rPr lang="en-US" dirty="0"/>
              <a:t>.</a:t>
            </a:r>
          </a:p>
          <a:p>
            <a:r>
              <a:rPr lang="en-US" dirty="0" err="1"/>
              <a:t>Drie</a:t>
            </a:r>
            <a:r>
              <a:rPr lang="en-US" dirty="0"/>
              <a:t> </a:t>
            </a:r>
            <a:r>
              <a:rPr lang="en-US" dirty="0" err="1"/>
              <a:t>categorieën</a:t>
            </a:r>
            <a:r>
              <a:rPr lang="en-US" dirty="0"/>
              <a:t> </a:t>
            </a:r>
          </a:p>
          <a:p>
            <a:pPr lvl="1"/>
            <a:r>
              <a:rPr lang="en-US" dirty="0" err="1"/>
              <a:t>Voorkomen</a:t>
            </a:r>
            <a:r>
              <a:rPr lang="en-US" dirty="0"/>
              <a:t> van het </a:t>
            </a:r>
            <a:r>
              <a:rPr lang="en-US" dirty="0" err="1"/>
              <a:t>vrijkomen</a:t>
            </a:r>
            <a:r>
              <a:rPr lang="en-US" dirty="0"/>
              <a:t> van </a:t>
            </a:r>
            <a:r>
              <a:rPr lang="en-US" dirty="0" err="1"/>
              <a:t>zaadcellen</a:t>
            </a:r>
            <a:r>
              <a:rPr lang="en-US" dirty="0"/>
              <a:t> en </a:t>
            </a:r>
            <a:r>
              <a:rPr lang="en-US" dirty="0" err="1"/>
              <a:t>eicellen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De </a:t>
            </a:r>
            <a:r>
              <a:rPr lang="en-US" dirty="0" err="1"/>
              <a:t>zaadcellen</a:t>
            </a:r>
            <a:r>
              <a:rPr lang="en-US" dirty="0"/>
              <a:t> en </a:t>
            </a:r>
            <a:r>
              <a:rPr lang="en-US" dirty="0" err="1"/>
              <a:t>eicellen</a:t>
            </a:r>
            <a:r>
              <a:rPr lang="en-US" dirty="0"/>
              <a:t> van </a:t>
            </a:r>
            <a:r>
              <a:rPr lang="en-US" dirty="0" err="1"/>
              <a:t>elkaar</a:t>
            </a:r>
            <a:r>
              <a:rPr lang="en-US" dirty="0"/>
              <a:t> </a:t>
            </a:r>
            <a:r>
              <a:rPr lang="en-US" dirty="0" err="1"/>
              <a:t>gescheiden</a:t>
            </a:r>
            <a:r>
              <a:rPr lang="en-US" dirty="0"/>
              <a:t> </a:t>
            </a:r>
            <a:r>
              <a:rPr lang="en-US" dirty="0" err="1"/>
              <a:t>houden</a:t>
            </a:r>
            <a:r>
              <a:rPr lang="en-US" dirty="0"/>
              <a:t>. </a:t>
            </a:r>
          </a:p>
          <a:p>
            <a:pPr lvl="1"/>
            <a:r>
              <a:rPr lang="en-US" dirty="0" err="1"/>
              <a:t>Voorkomen</a:t>
            </a:r>
            <a:r>
              <a:rPr lang="en-US" dirty="0"/>
              <a:t> </a:t>
            </a:r>
            <a:r>
              <a:rPr lang="en-US" dirty="0" err="1"/>
              <a:t>dat</a:t>
            </a:r>
            <a:r>
              <a:rPr lang="en-US" dirty="0"/>
              <a:t> het embryo </a:t>
            </a:r>
            <a:r>
              <a:rPr lang="en-US" dirty="0" err="1"/>
              <a:t>zich</a:t>
            </a:r>
            <a:r>
              <a:rPr lang="en-US" dirty="0"/>
              <a:t> </a:t>
            </a:r>
            <a:r>
              <a:rPr lang="en-US" dirty="0" err="1"/>
              <a:t>kan</a:t>
            </a:r>
            <a:r>
              <a:rPr lang="en-US" dirty="0"/>
              <a:t> </a:t>
            </a:r>
            <a:r>
              <a:rPr lang="en-US" dirty="0" err="1"/>
              <a:t>innestelen</a:t>
            </a:r>
            <a:r>
              <a:rPr lang="en-US" dirty="0"/>
              <a:t>.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46_20_Contraceptives-U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6776" y="178562"/>
            <a:ext cx="5870448" cy="64373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Figure 45.20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795490" y="150497"/>
            <a:ext cx="598586" cy="306494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>
              <a:lnSpc>
                <a:spcPts val="2100"/>
              </a:lnSpc>
              <a:spcAft>
                <a:spcPts val="0"/>
              </a:spcAft>
            </a:pPr>
            <a:r>
              <a:rPr lang="en-US" sz="1200" b="1" dirty="0">
                <a:solidFill>
                  <a:srgbClr val="FFFFFF"/>
                </a:solidFill>
                <a:latin typeface="Arial"/>
                <a:ea typeface="ＭＳ Ｐゴシック" charset="0"/>
                <a:cs typeface="Arial"/>
              </a:rPr>
              <a:t>MALE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254624" y="150497"/>
            <a:ext cx="695325" cy="306494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>
              <a:lnSpc>
                <a:spcPts val="2100"/>
              </a:lnSpc>
              <a:spcAft>
                <a:spcPts val="0"/>
              </a:spcAft>
            </a:pPr>
            <a:r>
              <a:rPr lang="en-US" sz="1200" b="1" dirty="0">
                <a:solidFill>
                  <a:srgbClr val="FFFFFF"/>
                </a:solidFill>
                <a:latin typeface="Arial"/>
                <a:ea typeface="ＭＳ Ｐゴシック" charset="0"/>
                <a:cs typeface="Arial"/>
              </a:rPr>
              <a:t>FEMALE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073274" y="350522"/>
            <a:ext cx="628651" cy="306494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>
              <a:lnSpc>
                <a:spcPts val="2100"/>
              </a:lnSpc>
              <a:spcAft>
                <a:spcPts val="0"/>
              </a:spcAft>
            </a:pPr>
            <a:r>
              <a:rPr lang="en-US" sz="1200" b="1" dirty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Method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479800" y="350522"/>
            <a:ext cx="628651" cy="306494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>
              <a:lnSpc>
                <a:spcPts val="2100"/>
              </a:lnSpc>
              <a:spcAft>
                <a:spcPts val="0"/>
              </a:spcAft>
            </a:pPr>
            <a:r>
              <a:rPr lang="en-US" sz="1200" b="1" dirty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Event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667250" y="350522"/>
            <a:ext cx="628651" cy="306494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>
              <a:lnSpc>
                <a:spcPts val="2100"/>
              </a:lnSpc>
              <a:spcAft>
                <a:spcPts val="0"/>
              </a:spcAft>
            </a:pPr>
            <a:r>
              <a:rPr lang="en-US" sz="1200" b="1" dirty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Event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187700" y="648972"/>
            <a:ext cx="1022351" cy="415498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algn="ctr">
              <a:lnSpc>
                <a:spcPts val="1400"/>
              </a:lnSpc>
              <a:spcAft>
                <a:spcPts val="0"/>
              </a:spcAft>
            </a:pPr>
            <a:r>
              <a:rPr lang="en-US" sz="1200" b="1" dirty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Production of</a:t>
            </a:r>
          </a:p>
          <a:p>
            <a:pPr algn="ctr">
              <a:lnSpc>
                <a:spcPts val="1400"/>
              </a:lnSpc>
              <a:spcAft>
                <a:spcPts val="0"/>
              </a:spcAft>
            </a:pPr>
            <a:r>
              <a:rPr lang="en-US" sz="1200" b="1" dirty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sperm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264025" y="648972"/>
            <a:ext cx="1263650" cy="415498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algn="ctr">
              <a:lnSpc>
                <a:spcPts val="1400"/>
              </a:lnSpc>
              <a:spcAft>
                <a:spcPts val="0"/>
              </a:spcAft>
            </a:pPr>
            <a:r>
              <a:rPr lang="en-US" sz="1200" b="1" dirty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Production of</a:t>
            </a:r>
          </a:p>
          <a:p>
            <a:pPr algn="ctr">
              <a:lnSpc>
                <a:spcPts val="1400"/>
              </a:lnSpc>
              <a:spcAft>
                <a:spcPts val="0"/>
              </a:spcAft>
            </a:pPr>
            <a:r>
              <a:rPr lang="en-US" sz="1200" b="1" dirty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primary oocytes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289425" y="1474472"/>
            <a:ext cx="1146175" cy="600164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algn="ctr">
              <a:lnSpc>
                <a:spcPts val="1400"/>
              </a:lnSpc>
              <a:spcAft>
                <a:spcPts val="0"/>
              </a:spcAft>
            </a:pPr>
            <a:r>
              <a:rPr lang="en-US" sz="1200" b="1" dirty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Oocyte</a:t>
            </a:r>
          </a:p>
          <a:p>
            <a:pPr algn="ctr">
              <a:lnSpc>
                <a:spcPts val="1400"/>
              </a:lnSpc>
              <a:spcAft>
                <a:spcPts val="0"/>
              </a:spcAft>
            </a:pPr>
            <a:r>
              <a:rPr lang="en-US" sz="1200" b="1" dirty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development</a:t>
            </a:r>
          </a:p>
          <a:p>
            <a:pPr algn="ctr">
              <a:lnSpc>
                <a:spcPts val="1400"/>
              </a:lnSpc>
              <a:spcAft>
                <a:spcPts val="0"/>
              </a:spcAft>
            </a:pPr>
            <a:r>
              <a:rPr lang="en-US" sz="1200" b="1" dirty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and ovulation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076575" y="1474472"/>
            <a:ext cx="1282700" cy="600164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algn="ctr">
              <a:lnSpc>
                <a:spcPts val="1400"/>
              </a:lnSpc>
              <a:spcAft>
                <a:spcPts val="0"/>
              </a:spcAft>
            </a:pPr>
            <a:r>
              <a:rPr lang="en-US" sz="1200" b="1" dirty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Sperm transport</a:t>
            </a:r>
          </a:p>
          <a:p>
            <a:pPr algn="ctr">
              <a:lnSpc>
                <a:spcPts val="1400"/>
              </a:lnSpc>
              <a:spcAft>
                <a:spcPts val="0"/>
              </a:spcAft>
            </a:pPr>
            <a:r>
              <a:rPr lang="en-US" sz="1200" b="1" dirty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down male</a:t>
            </a:r>
          </a:p>
          <a:p>
            <a:pPr algn="ctr">
              <a:lnSpc>
                <a:spcPts val="1400"/>
              </a:lnSpc>
              <a:spcAft>
                <a:spcPts val="0"/>
              </a:spcAft>
            </a:pPr>
            <a:r>
              <a:rPr lang="en-US" sz="1200" b="1" dirty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duct system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019300" y="1026797"/>
            <a:ext cx="879475" cy="230832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>
              <a:lnSpc>
                <a:spcPts val="1400"/>
              </a:lnSpc>
              <a:spcAft>
                <a:spcPts val="0"/>
              </a:spcAft>
            </a:pPr>
            <a:r>
              <a:rPr lang="en-US" sz="1200" b="1" dirty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Vasectomy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022475" y="2001789"/>
            <a:ext cx="879475" cy="230832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>
              <a:lnSpc>
                <a:spcPts val="1400"/>
              </a:lnSpc>
              <a:spcAft>
                <a:spcPts val="0"/>
              </a:spcAft>
            </a:pPr>
            <a:r>
              <a:rPr lang="en-US" sz="1200" b="1" dirty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Abstinence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022475" y="2230389"/>
            <a:ext cx="879475" cy="230832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>
              <a:lnSpc>
                <a:spcPts val="1400"/>
              </a:lnSpc>
              <a:spcAft>
                <a:spcPts val="0"/>
              </a:spcAft>
            </a:pPr>
            <a:r>
              <a:rPr lang="en-US" sz="1200" b="1" dirty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Condom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025650" y="2460001"/>
            <a:ext cx="879475" cy="716008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>
              <a:lnSpc>
                <a:spcPts val="1300"/>
              </a:lnSpc>
              <a:spcAft>
                <a:spcPts val="0"/>
              </a:spcAft>
            </a:pPr>
            <a:r>
              <a:rPr lang="en-US" sz="1200" b="1" dirty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Coitus</a:t>
            </a:r>
          </a:p>
          <a:p>
            <a:pPr>
              <a:lnSpc>
                <a:spcPts val="1300"/>
              </a:lnSpc>
              <a:spcAft>
                <a:spcPts val="0"/>
              </a:spcAft>
            </a:pPr>
            <a:r>
              <a:rPr lang="en-US" sz="1200" b="1" dirty="0" err="1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interruptus</a:t>
            </a:r>
            <a:endParaRPr lang="en-US" sz="1200" b="1" dirty="0">
              <a:solidFill>
                <a:srgbClr val="000000"/>
              </a:solidFill>
              <a:latin typeface="Arial"/>
              <a:ea typeface="ＭＳ Ｐゴシック" charset="0"/>
              <a:cs typeface="Arial"/>
            </a:endParaRPr>
          </a:p>
          <a:p>
            <a:pPr>
              <a:lnSpc>
                <a:spcPts val="1300"/>
              </a:lnSpc>
              <a:spcAft>
                <a:spcPts val="0"/>
              </a:spcAft>
            </a:pPr>
            <a:r>
              <a:rPr lang="en-US" sz="1200" b="1" dirty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(very high</a:t>
            </a:r>
          </a:p>
          <a:p>
            <a:pPr>
              <a:lnSpc>
                <a:spcPts val="1300"/>
              </a:lnSpc>
              <a:spcAft>
                <a:spcPts val="0"/>
              </a:spcAft>
            </a:pPr>
            <a:r>
              <a:rPr lang="en-US" sz="1200" b="1" dirty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failure rate)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311525" y="2752101"/>
            <a:ext cx="815975" cy="549296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algn="ctr">
              <a:lnSpc>
                <a:spcPts val="1300"/>
              </a:lnSpc>
              <a:spcAft>
                <a:spcPts val="0"/>
              </a:spcAft>
            </a:pPr>
            <a:r>
              <a:rPr lang="en-US" sz="1200" b="1" dirty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Sperm</a:t>
            </a:r>
          </a:p>
          <a:p>
            <a:pPr algn="ctr">
              <a:lnSpc>
                <a:spcPts val="1300"/>
              </a:lnSpc>
              <a:spcAft>
                <a:spcPts val="0"/>
              </a:spcAft>
            </a:pPr>
            <a:r>
              <a:rPr lang="en-US" sz="1200" b="1" dirty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deposited</a:t>
            </a:r>
          </a:p>
          <a:p>
            <a:pPr algn="ctr">
              <a:lnSpc>
                <a:spcPts val="1300"/>
              </a:lnSpc>
              <a:spcAft>
                <a:spcPts val="0"/>
              </a:spcAft>
            </a:pPr>
            <a:r>
              <a:rPr lang="en-US" sz="1200" b="1" dirty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in vagina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324351" y="2752101"/>
            <a:ext cx="1117599" cy="549296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algn="ctr">
              <a:lnSpc>
                <a:spcPts val="1300"/>
              </a:lnSpc>
              <a:spcAft>
                <a:spcPts val="0"/>
              </a:spcAft>
            </a:pPr>
            <a:r>
              <a:rPr lang="en-US" sz="1200" b="1" dirty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Capture of the</a:t>
            </a:r>
          </a:p>
          <a:p>
            <a:pPr algn="ctr">
              <a:lnSpc>
                <a:spcPts val="1300"/>
              </a:lnSpc>
              <a:spcAft>
                <a:spcPts val="0"/>
              </a:spcAft>
            </a:pPr>
            <a:r>
              <a:rPr lang="en-US" sz="1200" b="1" dirty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oocyte by the</a:t>
            </a:r>
          </a:p>
          <a:p>
            <a:pPr algn="ctr">
              <a:lnSpc>
                <a:spcPts val="1300"/>
              </a:lnSpc>
              <a:spcAft>
                <a:spcPts val="0"/>
              </a:spcAft>
            </a:pPr>
            <a:r>
              <a:rPr lang="en-US" sz="1200" b="1" dirty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oviduct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718176" y="3269626"/>
            <a:ext cx="1117599" cy="215871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>
              <a:lnSpc>
                <a:spcPts val="1300"/>
              </a:lnSpc>
              <a:spcAft>
                <a:spcPts val="0"/>
              </a:spcAft>
            </a:pPr>
            <a:r>
              <a:rPr lang="en-US" sz="1200" b="1" dirty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Tubal ligation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718176" y="3494039"/>
            <a:ext cx="1216024" cy="882720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>
              <a:lnSpc>
                <a:spcPts val="1300"/>
              </a:lnSpc>
              <a:spcAft>
                <a:spcPts val="0"/>
              </a:spcAft>
            </a:pPr>
            <a:r>
              <a:rPr lang="en-US" sz="1200" b="1" dirty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Spermicides;</a:t>
            </a:r>
          </a:p>
          <a:p>
            <a:pPr>
              <a:lnSpc>
                <a:spcPts val="1300"/>
              </a:lnSpc>
              <a:spcAft>
                <a:spcPts val="0"/>
              </a:spcAft>
            </a:pPr>
            <a:r>
              <a:rPr lang="en-US" sz="1200" b="1" dirty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diaphragm;</a:t>
            </a:r>
          </a:p>
          <a:p>
            <a:pPr>
              <a:lnSpc>
                <a:spcPts val="1300"/>
              </a:lnSpc>
              <a:spcAft>
                <a:spcPts val="0"/>
              </a:spcAft>
            </a:pPr>
            <a:r>
              <a:rPr lang="en-US" sz="1200" b="1" dirty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progestin alone</a:t>
            </a:r>
          </a:p>
          <a:p>
            <a:pPr>
              <a:lnSpc>
                <a:spcPts val="1300"/>
              </a:lnSpc>
              <a:spcAft>
                <a:spcPts val="0"/>
              </a:spcAft>
            </a:pPr>
            <a:r>
              <a:rPr lang="en-US" sz="1200" b="1" dirty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(as </a:t>
            </a:r>
            <a:r>
              <a:rPr lang="en-US" sz="1200" b="1" dirty="0" err="1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minipill</a:t>
            </a:r>
            <a:endParaRPr lang="en-US" sz="1200" b="1" dirty="0">
              <a:solidFill>
                <a:srgbClr val="000000"/>
              </a:solidFill>
              <a:latin typeface="Arial"/>
              <a:ea typeface="ＭＳ Ｐゴシック" charset="0"/>
              <a:cs typeface="Arial"/>
            </a:endParaRPr>
          </a:p>
          <a:p>
            <a:pPr>
              <a:lnSpc>
                <a:spcPts val="1300"/>
              </a:lnSpc>
              <a:spcAft>
                <a:spcPts val="0"/>
              </a:spcAft>
            </a:pPr>
            <a:r>
              <a:rPr lang="en-US" sz="1200" b="1" dirty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or injection)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368802" y="3844301"/>
            <a:ext cx="1025524" cy="549296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algn="ctr">
              <a:lnSpc>
                <a:spcPts val="1300"/>
              </a:lnSpc>
              <a:spcAft>
                <a:spcPts val="0"/>
              </a:spcAft>
            </a:pPr>
            <a:r>
              <a:rPr lang="en-US" sz="1200" b="1" dirty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Transport</a:t>
            </a:r>
          </a:p>
          <a:p>
            <a:pPr algn="ctr">
              <a:lnSpc>
                <a:spcPts val="1300"/>
              </a:lnSpc>
              <a:spcAft>
                <a:spcPts val="0"/>
              </a:spcAft>
            </a:pPr>
            <a:r>
              <a:rPr lang="en-US" sz="1200" b="1" dirty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of oocyte in</a:t>
            </a:r>
          </a:p>
          <a:p>
            <a:pPr algn="ctr">
              <a:lnSpc>
                <a:spcPts val="1300"/>
              </a:lnSpc>
              <a:spcAft>
                <a:spcPts val="0"/>
              </a:spcAft>
            </a:pPr>
            <a:r>
              <a:rPr lang="en-US" sz="1200" b="1" dirty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oviduct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057524" y="3831601"/>
            <a:ext cx="1323975" cy="716008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algn="ctr">
              <a:lnSpc>
                <a:spcPts val="1300"/>
              </a:lnSpc>
              <a:spcAft>
                <a:spcPts val="0"/>
              </a:spcAft>
            </a:pPr>
            <a:r>
              <a:rPr lang="en-US" sz="1200" b="1" dirty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Sperm movement</a:t>
            </a:r>
          </a:p>
          <a:p>
            <a:pPr algn="ctr">
              <a:lnSpc>
                <a:spcPts val="1300"/>
              </a:lnSpc>
              <a:spcAft>
                <a:spcPts val="0"/>
              </a:spcAft>
            </a:pPr>
            <a:r>
              <a:rPr lang="en-US" sz="1200" b="1" dirty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through female</a:t>
            </a:r>
          </a:p>
          <a:p>
            <a:pPr algn="ctr">
              <a:lnSpc>
                <a:spcPts val="1300"/>
              </a:lnSpc>
              <a:spcAft>
                <a:spcPts val="0"/>
              </a:spcAft>
            </a:pPr>
            <a:r>
              <a:rPr lang="en-US" sz="1200" b="1" dirty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reproductive</a:t>
            </a:r>
          </a:p>
          <a:p>
            <a:pPr algn="ctr">
              <a:lnSpc>
                <a:spcPts val="1300"/>
              </a:lnSpc>
              <a:spcAft>
                <a:spcPts val="0"/>
              </a:spcAft>
            </a:pPr>
            <a:r>
              <a:rPr lang="en-US" sz="1200" b="1" dirty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tract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092451" y="4796801"/>
            <a:ext cx="2336799" cy="415498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algn="ctr">
              <a:lnSpc>
                <a:spcPts val="1400"/>
              </a:lnSpc>
              <a:spcAft>
                <a:spcPts val="0"/>
              </a:spcAft>
            </a:pPr>
            <a:r>
              <a:rPr lang="en-US" sz="1200" b="1" dirty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Meeting of sperm and oocyte</a:t>
            </a:r>
          </a:p>
          <a:p>
            <a:pPr algn="ctr">
              <a:lnSpc>
                <a:spcPts val="1400"/>
              </a:lnSpc>
              <a:spcAft>
                <a:spcPts val="0"/>
              </a:spcAft>
            </a:pPr>
            <a:r>
              <a:rPr lang="en-US" sz="1200" b="1" dirty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in oviduct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273427" y="5535564"/>
            <a:ext cx="1920873" cy="230832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algn="ctr">
              <a:lnSpc>
                <a:spcPts val="1400"/>
              </a:lnSpc>
              <a:spcAft>
                <a:spcPts val="0"/>
              </a:spcAft>
            </a:pPr>
            <a:r>
              <a:rPr lang="en-US" sz="1200" b="1" dirty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Union of sperm and egg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105151" y="6116589"/>
            <a:ext cx="2336799" cy="415498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algn="ctr">
              <a:lnSpc>
                <a:spcPts val="1400"/>
              </a:lnSpc>
              <a:spcAft>
                <a:spcPts val="0"/>
              </a:spcAft>
            </a:pPr>
            <a:r>
              <a:rPr lang="en-US" sz="1200" b="1" dirty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Implantation of blastocyst</a:t>
            </a:r>
          </a:p>
          <a:p>
            <a:pPr algn="ctr">
              <a:lnSpc>
                <a:spcPts val="1400"/>
              </a:lnSpc>
              <a:spcAft>
                <a:spcPts val="0"/>
              </a:spcAft>
            </a:pPr>
            <a:r>
              <a:rPr lang="en-US" sz="1200" b="1" dirty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in endometrium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708650" y="5449839"/>
            <a:ext cx="1879599" cy="396690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>
              <a:lnSpc>
                <a:spcPts val="1360"/>
              </a:lnSpc>
              <a:spcAft>
                <a:spcPts val="0"/>
              </a:spcAft>
            </a:pPr>
            <a:r>
              <a:rPr lang="en-US" sz="1200" b="1" dirty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Morning-after pill;</a:t>
            </a:r>
          </a:p>
          <a:p>
            <a:pPr>
              <a:lnSpc>
                <a:spcPts val="1360"/>
              </a:lnSpc>
              <a:spcAft>
                <a:spcPts val="0"/>
              </a:spcAft>
            </a:pPr>
            <a:r>
              <a:rPr lang="en-US" sz="1200" b="1" dirty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intrauterine device (IUD)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721753" y="2030717"/>
            <a:ext cx="1243570" cy="215871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>
              <a:lnSpc>
                <a:spcPts val="1300"/>
              </a:lnSpc>
              <a:spcAft>
                <a:spcPts val="0"/>
              </a:spcAft>
            </a:pPr>
            <a:r>
              <a:rPr lang="en-US" sz="1200" b="1" dirty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Abstinence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721753" y="1053001"/>
            <a:ext cx="1243570" cy="882720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>
              <a:lnSpc>
                <a:spcPts val="1300"/>
              </a:lnSpc>
              <a:spcAft>
                <a:spcPts val="0"/>
              </a:spcAft>
            </a:pPr>
            <a:r>
              <a:rPr lang="en-US" sz="1200" b="1" dirty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Combination</a:t>
            </a:r>
          </a:p>
          <a:p>
            <a:pPr>
              <a:lnSpc>
                <a:spcPts val="1300"/>
              </a:lnSpc>
              <a:spcAft>
                <a:spcPts val="0"/>
              </a:spcAft>
            </a:pPr>
            <a:r>
              <a:rPr lang="en-US" sz="1200" b="1" dirty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birth control</a:t>
            </a:r>
          </a:p>
          <a:p>
            <a:pPr>
              <a:lnSpc>
                <a:spcPts val="1300"/>
              </a:lnSpc>
              <a:spcAft>
                <a:spcPts val="0"/>
              </a:spcAft>
            </a:pPr>
            <a:r>
              <a:rPr lang="en-US" sz="1200" b="1" dirty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pill (or injection,</a:t>
            </a:r>
          </a:p>
          <a:p>
            <a:pPr>
              <a:lnSpc>
                <a:spcPts val="1300"/>
              </a:lnSpc>
              <a:spcAft>
                <a:spcPts val="0"/>
              </a:spcAft>
            </a:pPr>
            <a:r>
              <a:rPr lang="en-US" sz="1200" b="1" dirty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patch, or</a:t>
            </a:r>
          </a:p>
          <a:p>
            <a:pPr>
              <a:lnSpc>
                <a:spcPts val="1300"/>
              </a:lnSpc>
              <a:spcAft>
                <a:spcPts val="0"/>
              </a:spcAft>
            </a:pPr>
            <a:r>
              <a:rPr lang="en-US" sz="1200" b="1" dirty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vaginal ring)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944671" y="350522"/>
            <a:ext cx="628651" cy="306494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>
              <a:lnSpc>
                <a:spcPts val="2100"/>
              </a:lnSpc>
              <a:spcAft>
                <a:spcPts val="0"/>
              </a:spcAft>
            </a:pPr>
            <a:r>
              <a:rPr lang="en-US" sz="1200" b="1" dirty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Method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721753" y="2236023"/>
            <a:ext cx="1243570" cy="215871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>
              <a:lnSpc>
                <a:spcPts val="1300"/>
              </a:lnSpc>
              <a:spcAft>
                <a:spcPts val="0"/>
              </a:spcAft>
            </a:pPr>
            <a:r>
              <a:rPr lang="en-US" sz="1200" b="1" dirty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Female condom</a:t>
            </a:r>
          </a:p>
        </p:txBody>
      </p:sp>
    </p:spTree>
    <p:extLst>
      <p:ext uri="{BB962C8B-B14F-4D97-AF65-F5344CB8AC3E}">
        <p14:creationId xmlns:p14="http://schemas.microsoft.com/office/powerpoint/2010/main" val="40460054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46_20aContraceptives-U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02"/>
          <a:stretch/>
        </p:blipFill>
        <p:spPr>
          <a:xfrm>
            <a:off x="499872" y="273812"/>
            <a:ext cx="8144256" cy="625547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Figure 45.20a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254716" y="322571"/>
            <a:ext cx="817865" cy="318036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>
              <a:lnSpc>
                <a:spcPts val="2100"/>
              </a:lnSpc>
              <a:spcAft>
                <a:spcPts val="0"/>
              </a:spcAft>
            </a:pPr>
            <a:r>
              <a:rPr lang="en-US" sz="1850" b="1" dirty="0">
                <a:solidFill>
                  <a:srgbClr val="FFFFFF"/>
                </a:solidFill>
                <a:latin typeface="Arial"/>
                <a:ea typeface="ＭＳ Ｐゴシック" charset="0"/>
                <a:cs typeface="Arial"/>
              </a:rPr>
              <a:t>MALE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057594" y="322569"/>
            <a:ext cx="1095376" cy="318036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>
              <a:lnSpc>
                <a:spcPts val="2100"/>
              </a:lnSpc>
              <a:spcAft>
                <a:spcPts val="0"/>
              </a:spcAft>
            </a:pPr>
            <a:r>
              <a:rPr lang="en-US" sz="1850" b="1" dirty="0">
                <a:solidFill>
                  <a:srgbClr val="FFFFFF"/>
                </a:solidFill>
                <a:latin typeface="Arial"/>
                <a:ea typeface="ＭＳ Ｐゴシック" charset="0"/>
                <a:cs typeface="Arial"/>
              </a:rPr>
              <a:t>FEMALE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139211" y="637304"/>
            <a:ext cx="958339" cy="316753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>
              <a:lnSpc>
                <a:spcPts val="2100"/>
              </a:lnSpc>
              <a:spcAft>
                <a:spcPts val="0"/>
              </a:spcAft>
            </a:pPr>
            <a:r>
              <a:rPr lang="en-US" sz="1850" b="1" dirty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Method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315932" y="637304"/>
            <a:ext cx="838201" cy="316753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>
              <a:lnSpc>
                <a:spcPts val="2100"/>
              </a:lnSpc>
              <a:spcAft>
                <a:spcPts val="0"/>
              </a:spcAft>
            </a:pPr>
            <a:r>
              <a:rPr lang="en-US" sz="1850" b="1" dirty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Event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158865" y="637304"/>
            <a:ext cx="806041" cy="316753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>
              <a:lnSpc>
                <a:spcPts val="2100"/>
              </a:lnSpc>
              <a:spcAft>
                <a:spcPts val="0"/>
              </a:spcAft>
            </a:pPr>
            <a:r>
              <a:rPr lang="en-US" sz="1850" b="1" dirty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Event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835377" y="1025884"/>
            <a:ext cx="1638300" cy="540319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algn="ctr">
              <a:lnSpc>
                <a:spcPts val="1900"/>
              </a:lnSpc>
              <a:spcAft>
                <a:spcPts val="0"/>
              </a:spcAft>
            </a:pPr>
            <a:r>
              <a:rPr lang="en-US" sz="1850" b="1" dirty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Production of</a:t>
            </a:r>
          </a:p>
          <a:p>
            <a:pPr algn="ctr">
              <a:lnSpc>
                <a:spcPts val="1900"/>
              </a:lnSpc>
              <a:spcAft>
                <a:spcPts val="0"/>
              </a:spcAft>
            </a:pPr>
            <a:r>
              <a:rPr lang="en-US" sz="1850" b="1" dirty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sperm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518022" y="1017689"/>
            <a:ext cx="1971265" cy="540319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algn="ctr">
              <a:lnSpc>
                <a:spcPts val="1900"/>
              </a:lnSpc>
              <a:spcAft>
                <a:spcPts val="0"/>
              </a:spcAft>
            </a:pPr>
            <a:r>
              <a:rPr lang="en-US" sz="1850" b="1" dirty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Production of</a:t>
            </a:r>
          </a:p>
          <a:p>
            <a:pPr algn="ctr">
              <a:lnSpc>
                <a:spcPts val="1900"/>
              </a:lnSpc>
              <a:spcAft>
                <a:spcPts val="0"/>
              </a:spcAft>
            </a:pPr>
            <a:r>
              <a:rPr lang="en-US" sz="1850" b="1" dirty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primary oocytes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559811" y="2318419"/>
            <a:ext cx="1790188" cy="783975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algn="ctr">
              <a:lnSpc>
                <a:spcPts val="1900"/>
              </a:lnSpc>
              <a:spcAft>
                <a:spcPts val="0"/>
              </a:spcAft>
            </a:pPr>
            <a:r>
              <a:rPr lang="en-US" sz="1850" b="1" dirty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Oocyte</a:t>
            </a:r>
          </a:p>
          <a:p>
            <a:pPr algn="ctr">
              <a:lnSpc>
                <a:spcPts val="1900"/>
              </a:lnSpc>
              <a:spcAft>
                <a:spcPts val="0"/>
              </a:spcAft>
            </a:pPr>
            <a:r>
              <a:rPr lang="en-US" sz="1850" b="1" dirty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development</a:t>
            </a:r>
          </a:p>
          <a:p>
            <a:pPr algn="ctr">
              <a:lnSpc>
                <a:spcPts val="1900"/>
              </a:lnSpc>
              <a:spcAft>
                <a:spcPts val="0"/>
              </a:spcAft>
            </a:pPr>
            <a:r>
              <a:rPr lang="en-US" sz="1850" b="1" dirty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and ovulation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658703" y="2310225"/>
            <a:ext cx="2052586" cy="783975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algn="ctr">
              <a:lnSpc>
                <a:spcPts val="1900"/>
              </a:lnSpc>
              <a:spcAft>
                <a:spcPts val="0"/>
              </a:spcAft>
            </a:pPr>
            <a:r>
              <a:rPr lang="en-US" sz="1850" b="1" dirty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Sperm transport</a:t>
            </a:r>
          </a:p>
          <a:p>
            <a:pPr algn="ctr">
              <a:lnSpc>
                <a:spcPts val="1900"/>
              </a:lnSpc>
              <a:spcAft>
                <a:spcPts val="0"/>
              </a:spcAft>
            </a:pPr>
            <a:r>
              <a:rPr lang="en-US" sz="1850" b="1" dirty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down male</a:t>
            </a:r>
          </a:p>
          <a:p>
            <a:pPr algn="ctr">
              <a:lnSpc>
                <a:spcPts val="1900"/>
              </a:lnSpc>
              <a:spcAft>
                <a:spcPts val="0"/>
              </a:spcAft>
            </a:pPr>
            <a:r>
              <a:rPr lang="en-US" sz="1850" b="1" dirty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duct system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658" y="1641325"/>
            <a:ext cx="1372829" cy="241947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>
              <a:lnSpc>
                <a:spcPts val="1400"/>
              </a:lnSpc>
              <a:spcAft>
                <a:spcPts val="0"/>
              </a:spcAft>
            </a:pPr>
            <a:r>
              <a:rPr lang="en-US" sz="1850" b="1" dirty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Vasectomy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72027" y="3140704"/>
            <a:ext cx="1394235" cy="241947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>
              <a:lnSpc>
                <a:spcPts val="1400"/>
              </a:lnSpc>
              <a:spcAft>
                <a:spcPts val="0"/>
              </a:spcAft>
            </a:pPr>
            <a:r>
              <a:rPr lang="en-US" sz="1850" b="1" dirty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Abstinence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3833" y="3500399"/>
            <a:ext cx="1181203" cy="241947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>
              <a:lnSpc>
                <a:spcPts val="1400"/>
              </a:lnSpc>
              <a:spcAft>
                <a:spcPts val="0"/>
              </a:spcAft>
            </a:pPr>
            <a:r>
              <a:rPr lang="en-US" sz="1850" b="1" dirty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Condom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067008" y="3795557"/>
            <a:ext cx="1456609" cy="1027632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>
              <a:lnSpc>
                <a:spcPts val="1900"/>
              </a:lnSpc>
              <a:spcAft>
                <a:spcPts val="0"/>
              </a:spcAft>
            </a:pPr>
            <a:r>
              <a:rPr lang="en-US" sz="1850" b="1" dirty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Coitus</a:t>
            </a:r>
          </a:p>
          <a:p>
            <a:pPr>
              <a:lnSpc>
                <a:spcPts val="1900"/>
              </a:lnSpc>
              <a:spcAft>
                <a:spcPts val="0"/>
              </a:spcAft>
            </a:pPr>
            <a:r>
              <a:rPr lang="en-US" sz="1850" b="1" dirty="0" err="1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interruptus</a:t>
            </a:r>
            <a:endParaRPr lang="en-US" sz="1850" b="1" dirty="0">
              <a:solidFill>
                <a:srgbClr val="000000"/>
              </a:solidFill>
              <a:latin typeface="Arial"/>
              <a:ea typeface="ＭＳ Ｐゴシック" charset="0"/>
              <a:cs typeface="Arial"/>
            </a:endParaRPr>
          </a:p>
          <a:p>
            <a:pPr>
              <a:lnSpc>
                <a:spcPts val="1900"/>
              </a:lnSpc>
              <a:spcAft>
                <a:spcPts val="0"/>
              </a:spcAft>
            </a:pPr>
            <a:r>
              <a:rPr lang="en-US" sz="1850" b="1" dirty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(very high</a:t>
            </a:r>
          </a:p>
          <a:p>
            <a:pPr>
              <a:lnSpc>
                <a:spcPts val="1900"/>
              </a:lnSpc>
              <a:spcAft>
                <a:spcPts val="0"/>
              </a:spcAft>
            </a:pPr>
            <a:r>
              <a:rPr lang="en-US" sz="1850" b="1" dirty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failure rate)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008362" y="4243339"/>
            <a:ext cx="1350603" cy="783975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algn="ctr">
              <a:lnSpc>
                <a:spcPts val="1900"/>
              </a:lnSpc>
              <a:spcAft>
                <a:spcPts val="0"/>
              </a:spcAft>
            </a:pPr>
            <a:r>
              <a:rPr lang="en-US" sz="1850" b="1" dirty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Sperm</a:t>
            </a:r>
          </a:p>
          <a:p>
            <a:pPr algn="ctr">
              <a:lnSpc>
                <a:spcPts val="1900"/>
              </a:lnSpc>
              <a:spcAft>
                <a:spcPts val="0"/>
              </a:spcAft>
            </a:pPr>
            <a:r>
              <a:rPr lang="en-US" sz="1850" b="1" dirty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deposited</a:t>
            </a:r>
          </a:p>
          <a:p>
            <a:pPr algn="ctr">
              <a:lnSpc>
                <a:spcPts val="1900"/>
              </a:lnSpc>
              <a:spcAft>
                <a:spcPts val="0"/>
              </a:spcAft>
            </a:pPr>
            <a:r>
              <a:rPr lang="en-US" sz="1850" b="1" dirty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in vagina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586545" y="4235145"/>
            <a:ext cx="1788035" cy="783975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algn="ctr">
              <a:lnSpc>
                <a:spcPts val="1900"/>
              </a:lnSpc>
              <a:spcAft>
                <a:spcPts val="0"/>
              </a:spcAft>
            </a:pPr>
            <a:r>
              <a:rPr lang="en-US" sz="1850" b="1" dirty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Capture of the</a:t>
            </a:r>
          </a:p>
          <a:p>
            <a:pPr algn="ctr">
              <a:lnSpc>
                <a:spcPts val="1900"/>
              </a:lnSpc>
              <a:spcAft>
                <a:spcPts val="0"/>
              </a:spcAft>
            </a:pPr>
            <a:r>
              <a:rPr lang="en-US" sz="1850" b="1" dirty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oocyte by the</a:t>
            </a:r>
          </a:p>
          <a:p>
            <a:pPr algn="ctr">
              <a:lnSpc>
                <a:spcPts val="1900"/>
              </a:lnSpc>
              <a:spcAft>
                <a:spcPts val="0"/>
              </a:spcAft>
            </a:pPr>
            <a:r>
              <a:rPr lang="en-US" sz="1850" b="1" dirty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oviduct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786916" y="3186020"/>
            <a:ext cx="1529538" cy="231260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>
              <a:lnSpc>
                <a:spcPts val="1300"/>
              </a:lnSpc>
              <a:spcAft>
                <a:spcPts val="0"/>
              </a:spcAft>
            </a:pPr>
            <a:r>
              <a:rPr lang="en-US" sz="1850" b="1" dirty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Abstinence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786915" y="1610171"/>
            <a:ext cx="1971989" cy="1302280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>
              <a:lnSpc>
                <a:spcPts val="1950"/>
              </a:lnSpc>
              <a:spcAft>
                <a:spcPts val="0"/>
              </a:spcAft>
            </a:pPr>
            <a:r>
              <a:rPr lang="en-US" sz="1850" b="1" dirty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Combination</a:t>
            </a:r>
          </a:p>
          <a:p>
            <a:pPr>
              <a:lnSpc>
                <a:spcPts val="1950"/>
              </a:lnSpc>
              <a:spcAft>
                <a:spcPts val="0"/>
              </a:spcAft>
            </a:pPr>
            <a:r>
              <a:rPr lang="en-US" sz="1850" b="1" dirty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birth control</a:t>
            </a:r>
          </a:p>
          <a:p>
            <a:pPr>
              <a:lnSpc>
                <a:spcPts val="1950"/>
              </a:lnSpc>
              <a:spcAft>
                <a:spcPts val="0"/>
              </a:spcAft>
            </a:pPr>
            <a:r>
              <a:rPr lang="en-US" sz="1850" b="1" dirty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pill (or injection,</a:t>
            </a:r>
          </a:p>
          <a:p>
            <a:pPr>
              <a:lnSpc>
                <a:spcPts val="1950"/>
              </a:lnSpc>
              <a:spcAft>
                <a:spcPts val="0"/>
              </a:spcAft>
            </a:pPr>
            <a:r>
              <a:rPr lang="en-US" sz="1850" b="1" dirty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patch, or</a:t>
            </a:r>
          </a:p>
          <a:p>
            <a:pPr>
              <a:lnSpc>
                <a:spcPts val="1950"/>
              </a:lnSpc>
              <a:spcAft>
                <a:spcPts val="0"/>
              </a:spcAft>
            </a:pPr>
            <a:r>
              <a:rPr lang="en-US" sz="1850" b="1" dirty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vaginal ring)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132738" y="637304"/>
            <a:ext cx="995265" cy="316753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>
              <a:lnSpc>
                <a:spcPts val="2100"/>
              </a:lnSpc>
              <a:spcAft>
                <a:spcPts val="0"/>
              </a:spcAft>
            </a:pPr>
            <a:r>
              <a:rPr lang="en-US" sz="1850" b="1" dirty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Method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786917" y="3514229"/>
            <a:ext cx="1939215" cy="231260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>
              <a:lnSpc>
                <a:spcPts val="1300"/>
              </a:lnSpc>
              <a:spcAft>
                <a:spcPts val="0"/>
              </a:spcAft>
            </a:pPr>
            <a:r>
              <a:rPr lang="en-US" sz="1850" b="1" dirty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Female condom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778723" y="5102133"/>
            <a:ext cx="1939215" cy="231260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>
              <a:lnSpc>
                <a:spcPts val="1300"/>
              </a:lnSpc>
              <a:spcAft>
                <a:spcPts val="0"/>
              </a:spcAft>
            </a:pPr>
            <a:r>
              <a:rPr lang="en-US" sz="1850" b="1" dirty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Tubal ligation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786917" y="5374972"/>
            <a:ext cx="1939215" cy="1302280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>
              <a:lnSpc>
                <a:spcPts val="1950"/>
              </a:lnSpc>
              <a:spcAft>
                <a:spcPts val="0"/>
              </a:spcAft>
            </a:pPr>
            <a:r>
              <a:rPr lang="en-US" sz="1850" b="1" dirty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Spermicides;</a:t>
            </a:r>
          </a:p>
          <a:p>
            <a:pPr>
              <a:lnSpc>
                <a:spcPts val="1950"/>
              </a:lnSpc>
              <a:spcAft>
                <a:spcPts val="0"/>
              </a:spcAft>
            </a:pPr>
            <a:r>
              <a:rPr lang="en-US" sz="1850" b="1" dirty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diaphragm;</a:t>
            </a:r>
          </a:p>
          <a:p>
            <a:pPr>
              <a:lnSpc>
                <a:spcPts val="1950"/>
              </a:lnSpc>
              <a:spcAft>
                <a:spcPts val="0"/>
              </a:spcAft>
            </a:pPr>
            <a:r>
              <a:rPr lang="en-US" sz="1850" b="1" dirty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progestin alone</a:t>
            </a:r>
          </a:p>
          <a:p>
            <a:pPr>
              <a:lnSpc>
                <a:spcPts val="1950"/>
              </a:lnSpc>
              <a:spcAft>
                <a:spcPts val="0"/>
              </a:spcAft>
            </a:pPr>
            <a:r>
              <a:rPr lang="en-US" sz="1850" b="1" dirty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(as </a:t>
            </a:r>
            <a:r>
              <a:rPr lang="en-US" sz="1850" b="1" dirty="0" err="1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minipill</a:t>
            </a:r>
            <a:endParaRPr lang="en-US" sz="1850" b="1" dirty="0">
              <a:solidFill>
                <a:srgbClr val="000000"/>
              </a:solidFill>
              <a:latin typeface="Arial"/>
              <a:ea typeface="ＭＳ Ｐゴシック" charset="0"/>
              <a:cs typeface="Arial"/>
            </a:endParaRPr>
          </a:p>
          <a:p>
            <a:pPr>
              <a:lnSpc>
                <a:spcPts val="1950"/>
              </a:lnSpc>
              <a:spcAft>
                <a:spcPts val="0"/>
              </a:spcAft>
            </a:pPr>
            <a:r>
              <a:rPr lang="en-US" sz="1850" b="1" dirty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or injection)</a:t>
            </a:r>
          </a:p>
        </p:txBody>
      </p:sp>
    </p:spTree>
    <p:extLst>
      <p:ext uri="{BB962C8B-B14F-4D97-AF65-F5344CB8AC3E}">
        <p14:creationId xmlns:p14="http://schemas.microsoft.com/office/powerpoint/2010/main" val="27262028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46_20bContraceptives-U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808" y="707136"/>
            <a:ext cx="8406384" cy="529132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Figure 45.20b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131812" y="756832"/>
            <a:ext cx="817865" cy="318036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>
              <a:lnSpc>
                <a:spcPts val="2100"/>
              </a:lnSpc>
              <a:spcAft>
                <a:spcPts val="0"/>
              </a:spcAft>
            </a:pPr>
            <a:r>
              <a:rPr lang="en-US" sz="1850" b="1" dirty="0">
                <a:solidFill>
                  <a:srgbClr val="FFFFFF"/>
                </a:solidFill>
                <a:latin typeface="Arial"/>
                <a:ea typeface="ＭＳ Ｐゴシック" charset="0"/>
                <a:cs typeface="Arial"/>
              </a:rPr>
              <a:t>MALE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934690" y="756830"/>
            <a:ext cx="1095376" cy="318036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>
              <a:lnSpc>
                <a:spcPts val="2100"/>
              </a:lnSpc>
              <a:spcAft>
                <a:spcPts val="0"/>
              </a:spcAft>
            </a:pPr>
            <a:r>
              <a:rPr lang="en-US" sz="1850" b="1" dirty="0">
                <a:solidFill>
                  <a:srgbClr val="FFFFFF"/>
                </a:solidFill>
                <a:latin typeface="Arial"/>
                <a:ea typeface="ＭＳ Ｐゴシック" charset="0"/>
                <a:cs typeface="Arial"/>
              </a:rPr>
              <a:t>FEMALE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16307" y="1071565"/>
            <a:ext cx="958339" cy="316753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>
              <a:lnSpc>
                <a:spcPts val="2100"/>
              </a:lnSpc>
              <a:spcAft>
                <a:spcPts val="0"/>
              </a:spcAft>
            </a:pPr>
            <a:r>
              <a:rPr lang="en-US" sz="1850" b="1" dirty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Method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193028" y="1071565"/>
            <a:ext cx="838201" cy="316753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>
              <a:lnSpc>
                <a:spcPts val="2100"/>
              </a:lnSpc>
              <a:spcAft>
                <a:spcPts val="0"/>
              </a:spcAft>
            </a:pPr>
            <a:r>
              <a:rPr lang="en-US" sz="1850" b="1" dirty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Event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035961" y="1071565"/>
            <a:ext cx="806041" cy="316753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>
              <a:lnSpc>
                <a:spcPts val="2100"/>
              </a:lnSpc>
              <a:spcAft>
                <a:spcPts val="0"/>
              </a:spcAft>
            </a:pPr>
            <a:r>
              <a:rPr lang="en-US" sz="1850" b="1" dirty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Event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009834" y="1071565"/>
            <a:ext cx="995265" cy="316753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>
              <a:lnSpc>
                <a:spcPts val="2100"/>
              </a:lnSpc>
              <a:spcAft>
                <a:spcPts val="0"/>
              </a:spcAft>
            </a:pPr>
            <a:r>
              <a:rPr lang="en-US" sz="1850" b="1" dirty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Method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598213" y="1468174"/>
            <a:ext cx="1522360" cy="783975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algn="ctr">
              <a:lnSpc>
                <a:spcPts val="1900"/>
              </a:lnSpc>
              <a:spcAft>
                <a:spcPts val="0"/>
              </a:spcAft>
            </a:pPr>
            <a:r>
              <a:rPr lang="en-US" sz="1850" b="1" dirty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Transport</a:t>
            </a:r>
          </a:p>
          <a:p>
            <a:pPr algn="ctr">
              <a:lnSpc>
                <a:spcPts val="1900"/>
              </a:lnSpc>
              <a:spcAft>
                <a:spcPts val="0"/>
              </a:spcAft>
            </a:pPr>
            <a:r>
              <a:rPr lang="en-US" sz="1850" b="1" dirty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of oocyte in</a:t>
            </a:r>
          </a:p>
          <a:p>
            <a:pPr algn="ctr">
              <a:lnSpc>
                <a:spcPts val="1900"/>
              </a:lnSpc>
              <a:spcAft>
                <a:spcPts val="0"/>
              </a:spcAft>
            </a:pPr>
            <a:r>
              <a:rPr lang="en-US" sz="1850" b="1" dirty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oviduct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426616" y="1455474"/>
            <a:ext cx="2268283" cy="1027632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algn="ctr">
              <a:lnSpc>
                <a:spcPts val="1900"/>
              </a:lnSpc>
              <a:spcAft>
                <a:spcPts val="0"/>
              </a:spcAft>
            </a:pPr>
            <a:r>
              <a:rPr lang="en-US" sz="1850" b="1" dirty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Sperm movement</a:t>
            </a:r>
          </a:p>
          <a:p>
            <a:pPr algn="ctr">
              <a:lnSpc>
                <a:spcPts val="1900"/>
              </a:lnSpc>
              <a:spcAft>
                <a:spcPts val="0"/>
              </a:spcAft>
            </a:pPr>
            <a:r>
              <a:rPr lang="en-US" sz="1850" b="1" dirty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through female</a:t>
            </a:r>
          </a:p>
          <a:p>
            <a:pPr algn="ctr">
              <a:lnSpc>
                <a:spcPts val="1900"/>
              </a:lnSpc>
              <a:spcAft>
                <a:spcPts val="0"/>
              </a:spcAft>
            </a:pPr>
            <a:r>
              <a:rPr lang="en-US" sz="1850" b="1" dirty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reproductive</a:t>
            </a:r>
          </a:p>
          <a:p>
            <a:pPr algn="ctr">
              <a:lnSpc>
                <a:spcPts val="1900"/>
              </a:lnSpc>
              <a:spcAft>
                <a:spcPts val="0"/>
              </a:spcAft>
            </a:pPr>
            <a:r>
              <a:rPr lang="en-US" sz="1850" b="1" dirty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tract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658190" y="2994223"/>
            <a:ext cx="3462388" cy="540319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algn="ctr">
              <a:lnSpc>
                <a:spcPts val="1900"/>
              </a:lnSpc>
              <a:spcAft>
                <a:spcPts val="0"/>
              </a:spcAft>
            </a:pPr>
            <a:r>
              <a:rPr lang="en-US" sz="1850" b="1" dirty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Meeting of sperm and oocyte</a:t>
            </a:r>
          </a:p>
          <a:p>
            <a:pPr algn="ctr">
              <a:lnSpc>
                <a:spcPts val="1900"/>
              </a:lnSpc>
              <a:spcAft>
                <a:spcPts val="0"/>
              </a:spcAft>
            </a:pPr>
            <a:r>
              <a:rPr lang="en-US" sz="1850" b="1" dirty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in oviduct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937490" y="4290148"/>
            <a:ext cx="2830767" cy="243229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algn="ctr">
              <a:lnSpc>
                <a:spcPts val="1400"/>
              </a:lnSpc>
              <a:spcAft>
                <a:spcPts val="0"/>
              </a:spcAft>
            </a:pPr>
            <a:r>
              <a:rPr lang="en-US" sz="1850" b="1" dirty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Union of sperm and egg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842956" y="5280851"/>
            <a:ext cx="3154720" cy="540319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algn="ctr">
              <a:lnSpc>
                <a:spcPts val="1900"/>
              </a:lnSpc>
              <a:spcAft>
                <a:spcPts val="0"/>
              </a:spcAft>
            </a:pPr>
            <a:r>
              <a:rPr lang="en-US" sz="1850" b="1" dirty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Implantation of blastocyst</a:t>
            </a:r>
          </a:p>
          <a:p>
            <a:pPr algn="ctr">
              <a:lnSpc>
                <a:spcPts val="1900"/>
              </a:lnSpc>
              <a:spcAft>
                <a:spcPts val="0"/>
              </a:spcAft>
            </a:pPr>
            <a:r>
              <a:rPr lang="en-US" sz="1850" b="1" dirty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in endometrium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642719" y="3975003"/>
            <a:ext cx="2321027" cy="783975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>
              <a:lnSpc>
                <a:spcPts val="1900"/>
              </a:lnSpc>
              <a:spcAft>
                <a:spcPts val="0"/>
              </a:spcAft>
            </a:pPr>
            <a:r>
              <a:rPr lang="en-US" sz="1850" b="1" dirty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Morning-after pill;</a:t>
            </a:r>
          </a:p>
          <a:p>
            <a:pPr>
              <a:lnSpc>
                <a:spcPts val="1900"/>
              </a:lnSpc>
              <a:spcAft>
                <a:spcPts val="0"/>
              </a:spcAft>
            </a:pPr>
            <a:r>
              <a:rPr lang="en-US" sz="1850" b="1" dirty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intrauterine device (IUD)</a:t>
            </a:r>
          </a:p>
        </p:txBody>
      </p:sp>
    </p:spTree>
    <p:extLst>
      <p:ext uri="{BB962C8B-B14F-4D97-AF65-F5344CB8AC3E}">
        <p14:creationId xmlns:p14="http://schemas.microsoft.com/office/powerpoint/2010/main" val="32408307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3" name="Rectangle 2"/>
          <p:cNvSpPr>
            <a:spLocks noGrp="1" noChangeArrowheads="1"/>
          </p:cNvSpPr>
          <p:nvPr>
            <p:ph idx="1"/>
          </p:nvPr>
        </p:nvSpPr>
        <p:spPr>
          <a:xfrm>
            <a:off x="619240" y="609600"/>
            <a:ext cx="7110789" cy="3744215"/>
          </a:xfrm>
        </p:spPr>
        <p:txBody>
          <a:bodyPr/>
          <a:lstStyle/>
          <a:p>
            <a:r>
              <a:rPr lang="en-US" dirty="0" err="1"/>
              <a:t>Periodieke</a:t>
            </a:r>
            <a:r>
              <a:rPr lang="en-US" dirty="0"/>
              <a:t> </a:t>
            </a:r>
            <a:r>
              <a:rPr lang="en-US" dirty="0" err="1"/>
              <a:t>onthouding</a:t>
            </a:r>
            <a:endParaRPr lang="en-US" dirty="0"/>
          </a:p>
          <a:p>
            <a:r>
              <a:rPr lang="en-US" dirty="0" err="1"/>
              <a:t>Coïtus</a:t>
            </a:r>
            <a:r>
              <a:rPr lang="en-US" dirty="0"/>
              <a:t> </a:t>
            </a:r>
            <a:r>
              <a:rPr lang="en-US" dirty="0" err="1"/>
              <a:t>interruptus</a:t>
            </a:r>
            <a:endParaRPr lang="en-US" dirty="0"/>
          </a:p>
          <a:p>
            <a:r>
              <a:rPr lang="en-US" dirty="0" err="1"/>
              <a:t>Barrière</a:t>
            </a:r>
            <a:endParaRPr lang="en-US" dirty="0"/>
          </a:p>
          <a:p>
            <a:pPr lvl="1"/>
            <a:r>
              <a:rPr lang="en-US" dirty="0" err="1"/>
              <a:t>Condoom</a:t>
            </a:r>
            <a:r>
              <a:rPr lang="en-US" dirty="0"/>
              <a:t> </a:t>
            </a:r>
          </a:p>
          <a:p>
            <a:pPr lvl="1"/>
            <a:r>
              <a:rPr lang="en-US" dirty="0" err="1"/>
              <a:t>Pessarium</a:t>
            </a:r>
            <a:endParaRPr lang="en-US" dirty="0"/>
          </a:p>
          <a:p>
            <a:r>
              <a:rPr lang="en-US" dirty="0" err="1"/>
              <a:t>Sterilisatie</a:t>
            </a:r>
            <a:endParaRPr lang="en-US" dirty="0"/>
          </a:p>
          <a:p>
            <a:r>
              <a:rPr lang="en-US" dirty="0" err="1"/>
              <a:t>Spiraaltje</a:t>
            </a:r>
            <a:endParaRPr lang="en-US" dirty="0"/>
          </a:p>
          <a:p>
            <a:r>
              <a:rPr lang="en-US" dirty="0"/>
              <a:t>De </a:t>
            </a:r>
            <a:r>
              <a:rPr lang="en-US" dirty="0" err="1"/>
              <a:t>pil</a:t>
            </a:r>
            <a:endParaRPr lang="en-US" dirty="0"/>
          </a:p>
          <a:p>
            <a:r>
              <a:rPr lang="en-US" dirty="0" err="1"/>
              <a:t>Enz</a:t>
            </a:r>
            <a:r>
              <a:rPr lang="en-US" dirty="0"/>
              <a:t>.</a:t>
            </a: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7841" y="4572000"/>
            <a:ext cx="2937254" cy="22052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2" descr="implanon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819400" y="4982338"/>
            <a:ext cx="2710470" cy="1794934"/>
          </a:xfrm>
          <a:prstGeom prst="rect">
            <a:avLst/>
          </a:prstGeom>
          <a:noFill/>
        </p:spPr>
      </p:pic>
      <p:pic>
        <p:nvPicPr>
          <p:cNvPr id="5" name="Picture 2" descr="Cool, mom just left a condom... wait what?!"/>
          <p:cNvPicPr>
            <a:picLocks noChangeAspect="1" noChangeArrowheads="1"/>
          </p:cNvPicPr>
          <p:nvPr/>
        </p:nvPicPr>
        <p:blipFill>
          <a:blip r:embed="rId5" cstate="print"/>
          <a:srcRect t="4583" r="1426" b="49589"/>
          <a:stretch>
            <a:fillRect/>
          </a:stretch>
        </p:blipFill>
        <p:spPr bwMode="auto">
          <a:xfrm>
            <a:off x="5885860" y="381000"/>
            <a:ext cx="3258140" cy="376963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9525"/>
            <a:ext cx="7772400" cy="1470025"/>
          </a:xfrm>
        </p:spPr>
        <p:txBody>
          <a:bodyPr/>
          <a:lstStyle/>
          <a:p>
            <a:r>
              <a:rPr lang="nl-NL" dirty="0"/>
              <a:t>Wat hebben deze foto’s gemeen?</a:t>
            </a:r>
          </a:p>
        </p:txBody>
      </p:sp>
      <p:pic>
        <p:nvPicPr>
          <p:cNvPr id="1026" name="Picture 2" descr="http://www.roeldijkstra.nl/img/foto/kant28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673225"/>
            <a:ext cx="4282989" cy="259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Afbeelding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0893" y="2438400"/>
            <a:ext cx="5181600" cy="403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10931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2400"/>
            <a:ext cx="7772400" cy="1470025"/>
          </a:xfrm>
        </p:spPr>
        <p:txBody>
          <a:bodyPr>
            <a:normAutofit/>
          </a:bodyPr>
          <a:lstStyle/>
          <a:p>
            <a:r>
              <a:rPr lang="en-US" sz="3600" dirty="0" err="1"/>
              <a:t>Verminderde</a:t>
            </a:r>
            <a:r>
              <a:rPr lang="en-US" sz="3600" dirty="0"/>
              <a:t> </a:t>
            </a:r>
            <a:r>
              <a:rPr lang="en-US" sz="3600" dirty="0" err="1"/>
              <a:t>vruchtbaarheid</a:t>
            </a:r>
            <a:endParaRPr lang="en-US" sz="3600" dirty="0"/>
          </a:p>
        </p:txBody>
      </p:sp>
      <p:sp>
        <p:nvSpPr>
          <p:cNvPr id="3" name="TextBox 2"/>
          <p:cNvSpPr txBox="1"/>
          <p:nvPr/>
        </p:nvSpPr>
        <p:spPr>
          <a:xfrm>
            <a:off x="1066800" y="2057400"/>
            <a:ext cx="754380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en-US" sz="2800" dirty="0"/>
              <a:t>In Nederland </a:t>
            </a:r>
            <a:r>
              <a:rPr lang="en-US" sz="2800" dirty="0" err="1"/>
              <a:t>lukt</a:t>
            </a:r>
            <a:r>
              <a:rPr lang="en-US" sz="2800" dirty="0"/>
              <a:t> het :</a:t>
            </a:r>
          </a:p>
          <a:p>
            <a:pPr marL="914400" lvl="1" indent="-457200">
              <a:buFontTx/>
              <a:buChar char="-"/>
            </a:pPr>
            <a:r>
              <a:rPr lang="en-US" sz="2800" dirty="0"/>
              <a:t>14% van de </a:t>
            </a:r>
            <a:r>
              <a:rPr lang="en-US" sz="2800" dirty="0" err="1"/>
              <a:t>paren</a:t>
            </a:r>
            <a:r>
              <a:rPr lang="en-US" sz="2800" dirty="0"/>
              <a:t> </a:t>
            </a:r>
            <a:r>
              <a:rPr lang="en-US" sz="2800" i="1" dirty="0" err="1"/>
              <a:t>niet</a:t>
            </a:r>
            <a:r>
              <a:rPr lang="en-US" sz="2800" dirty="0"/>
              <a:t> </a:t>
            </a:r>
            <a:r>
              <a:rPr lang="en-US" sz="2800" dirty="0" err="1"/>
              <a:t>om</a:t>
            </a:r>
            <a:r>
              <a:rPr lang="en-US" sz="2800" dirty="0"/>
              <a:t> </a:t>
            </a:r>
            <a:r>
              <a:rPr lang="en-US" sz="2800" dirty="0" err="1"/>
              <a:t>binnen</a:t>
            </a:r>
            <a:r>
              <a:rPr lang="en-US" sz="2800" dirty="0"/>
              <a:t> </a:t>
            </a:r>
            <a:r>
              <a:rPr lang="en-US" sz="2800" dirty="0" err="1"/>
              <a:t>een</a:t>
            </a:r>
            <a:r>
              <a:rPr lang="en-US" sz="2800" dirty="0"/>
              <a:t> </a:t>
            </a:r>
            <a:r>
              <a:rPr lang="en-US" sz="2800" dirty="0" err="1"/>
              <a:t>jaar</a:t>
            </a:r>
            <a:r>
              <a:rPr lang="en-US" sz="2800" dirty="0"/>
              <a:t> </a:t>
            </a:r>
            <a:r>
              <a:rPr lang="en-US" sz="2800" dirty="0" err="1"/>
              <a:t>zwanger</a:t>
            </a:r>
            <a:r>
              <a:rPr lang="en-US" sz="2800" dirty="0"/>
              <a:t> </a:t>
            </a:r>
            <a:r>
              <a:rPr lang="en-US" sz="2800" dirty="0" err="1"/>
              <a:t>te</a:t>
            </a:r>
            <a:r>
              <a:rPr lang="en-US" sz="2800" dirty="0"/>
              <a:t> </a:t>
            </a:r>
            <a:r>
              <a:rPr lang="en-US" sz="2800" dirty="0" err="1"/>
              <a:t>worden</a:t>
            </a:r>
            <a:r>
              <a:rPr lang="en-US" sz="2800" dirty="0"/>
              <a:t>. </a:t>
            </a:r>
          </a:p>
          <a:p>
            <a:pPr marL="914400" lvl="1" indent="-457200">
              <a:buFontTx/>
              <a:buChar char="-"/>
            </a:pPr>
            <a:r>
              <a:rPr lang="en-US" sz="2800" dirty="0"/>
              <a:t>7% van de </a:t>
            </a:r>
            <a:r>
              <a:rPr lang="en-US" sz="2800" dirty="0" err="1"/>
              <a:t>paren</a:t>
            </a:r>
            <a:r>
              <a:rPr lang="en-US" sz="2800" dirty="0"/>
              <a:t> </a:t>
            </a:r>
            <a:r>
              <a:rPr lang="en-US" sz="2800" i="1" dirty="0" err="1"/>
              <a:t>niet</a:t>
            </a:r>
            <a:r>
              <a:rPr lang="en-US" sz="2800" dirty="0"/>
              <a:t> </a:t>
            </a:r>
            <a:r>
              <a:rPr lang="en-US" sz="2800" dirty="0" err="1"/>
              <a:t>om</a:t>
            </a:r>
            <a:r>
              <a:rPr lang="en-US" sz="2800" dirty="0"/>
              <a:t> </a:t>
            </a:r>
            <a:r>
              <a:rPr lang="en-US" sz="2800" dirty="0" err="1"/>
              <a:t>binnen</a:t>
            </a:r>
            <a:r>
              <a:rPr lang="en-US" sz="2800" dirty="0"/>
              <a:t> twee </a:t>
            </a:r>
            <a:r>
              <a:rPr lang="en-US" sz="2800" dirty="0" err="1"/>
              <a:t>jaar</a:t>
            </a:r>
            <a:r>
              <a:rPr lang="en-US" sz="2800" dirty="0"/>
              <a:t> </a:t>
            </a:r>
            <a:r>
              <a:rPr lang="en-US" sz="2800" dirty="0" err="1"/>
              <a:t>zwanger</a:t>
            </a:r>
            <a:r>
              <a:rPr lang="en-US" sz="2800" dirty="0"/>
              <a:t> </a:t>
            </a:r>
            <a:r>
              <a:rPr lang="en-US" sz="2800" dirty="0" err="1"/>
              <a:t>te</a:t>
            </a:r>
            <a:r>
              <a:rPr lang="en-US" sz="2800" dirty="0"/>
              <a:t> </a:t>
            </a:r>
            <a:r>
              <a:rPr lang="en-US" sz="2800" dirty="0" err="1"/>
              <a:t>worden</a:t>
            </a:r>
            <a:r>
              <a:rPr lang="en-US" sz="2800" dirty="0"/>
              <a:t>.</a:t>
            </a:r>
          </a:p>
          <a:p>
            <a:pPr marL="914400" lvl="1" indent="-457200">
              <a:buFontTx/>
              <a:buChar char="-"/>
            </a:pPr>
            <a:endParaRPr lang="en-US" sz="2800" dirty="0"/>
          </a:p>
          <a:p>
            <a:pPr marL="914400" lvl="1" indent="-457200">
              <a:buFontTx/>
              <a:buChar char="-"/>
            </a:pPr>
            <a:endParaRPr 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685800" y="4495799"/>
            <a:ext cx="7696200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lvl="1" indent="-457200">
              <a:buFontTx/>
              <a:buChar char="-"/>
            </a:pPr>
            <a:r>
              <a:rPr lang="en-US" sz="2800" dirty="0"/>
              <a:t>De </a:t>
            </a:r>
            <a:r>
              <a:rPr lang="en-US" sz="2800" dirty="0" err="1"/>
              <a:t>vruchtbaarheid</a:t>
            </a:r>
            <a:r>
              <a:rPr lang="en-US" sz="2800" dirty="0"/>
              <a:t> </a:t>
            </a:r>
            <a:r>
              <a:rPr lang="en-US" sz="2800" dirty="0" err="1"/>
              <a:t>neemt</a:t>
            </a:r>
            <a:r>
              <a:rPr lang="en-US" sz="2800" dirty="0"/>
              <a:t> </a:t>
            </a:r>
            <a:r>
              <a:rPr lang="en-US" sz="2800" dirty="0" err="1"/>
              <a:t>langzaam</a:t>
            </a:r>
            <a:r>
              <a:rPr lang="en-US" sz="2800" dirty="0"/>
              <a:t> </a:t>
            </a:r>
            <a:r>
              <a:rPr lang="en-US" sz="2800" dirty="0" err="1"/>
              <a:t>af</a:t>
            </a:r>
            <a:r>
              <a:rPr lang="en-US" sz="2800" dirty="0"/>
              <a:t>.</a:t>
            </a:r>
          </a:p>
          <a:p>
            <a:pPr marL="914400" lvl="1" indent="-457200">
              <a:buFontTx/>
              <a:buChar char="-"/>
            </a:pPr>
            <a:endParaRPr lang="en-US" sz="2800" dirty="0"/>
          </a:p>
          <a:p>
            <a:pPr marL="914400" lvl="1" indent="-457200">
              <a:buFontTx/>
              <a:buChar char="-"/>
            </a:pPr>
            <a:r>
              <a:rPr lang="en-US" sz="2800" dirty="0" err="1"/>
              <a:t>Zowel</a:t>
            </a:r>
            <a:r>
              <a:rPr lang="en-US" sz="2800" dirty="0"/>
              <a:t> </a:t>
            </a:r>
            <a:r>
              <a:rPr lang="en-US" sz="2800" dirty="0" err="1"/>
              <a:t>bij</a:t>
            </a:r>
            <a:r>
              <a:rPr lang="en-US" sz="2800" dirty="0"/>
              <a:t> </a:t>
            </a:r>
            <a:r>
              <a:rPr lang="en-US" sz="2800" dirty="0" err="1"/>
              <a:t>mannen</a:t>
            </a:r>
            <a:r>
              <a:rPr lang="en-US" sz="2800" dirty="0"/>
              <a:t> </a:t>
            </a:r>
            <a:r>
              <a:rPr lang="en-US" sz="2800" dirty="0" err="1"/>
              <a:t>als</a:t>
            </a:r>
            <a:r>
              <a:rPr lang="en-US" sz="2800" dirty="0"/>
              <a:t> </a:t>
            </a:r>
            <a:r>
              <a:rPr lang="en-US" sz="2800" dirty="0" err="1"/>
              <a:t>bij</a:t>
            </a:r>
            <a:r>
              <a:rPr lang="en-US" sz="2800" dirty="0"/>
              <a:t> </a:t>
            </a:r>
            <a:r>
              <a:rPr lang="en-US" sz="2800" dirty="0" err="1"/>
              <a:t>vrouwen</a:t>
            </a:r>
            <a:r>
              <a:rPr lang="en-US" sz="2800" dirty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3128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1219200"/>
            <a:ext cx="7127190" cy="504701"/>
          </a:xfrm>
        </p:spPr>
        <p:txBody>
          <a:bodyPr/>
          <a:lstStyle/>
          <a:p>
            <a:pPr eaLnBrk="1" hangingPunct="1"/>
            <a:r>
              <a:rPr lang="en-US" dirty="0"/>
              <a:t>Concept 45.4: The interplay of tropic and sex hormones regulates mammalian reproduction</a:t>
            </a:r>
          </a:p>
        </p:txBody>
      </p:sp>
      <p:sp>
        <p:nvSpPr>
          <p:cNvPr id="113666" name="Rectangle 3"/>
          <p:cNvSpPr>
            <a:spLocks noGrp="1" noChangeArrowheads="1"/>
          </p:cNvSpPr>
          <p:nvPr>
            <p:ph idx="1"/>
          </p:nvPr>
        </p:nvSpPr>
        <p:spPr>
          <a:xfrm>
            <a:off x="1407521" y="2057400"/>
            <a:ext cx="7110789" cy="3744215"/>
          </a:xfrm>
        </p:spPr>
        <p:txBody>
          <a:bodyPr/>
          <a:lstStyle/>
          <a:p>
            <a:pPr eaLnBrk="1" hangingPunct="1"/>
            <a:r>
              <a:rPr lang="en-US" sz="2800" dirty="0" err="1"/>
              <a:t>Reproductie</a:t>
            </a:r>
            <a:r>
              <a:rPr lang="en-US" sz="2800" dirty="0"/>
              <a:t> in </a:t>
            </a:r>
            <a:r>
              <a:rPr lang="en-US" sz="2800" dirty="0" err="1"/>
              <a:t>mensen</a:t>
            </a:r>
            <a:r>
              <a:rPr lang="en-US" sz="2800" dirty="0"/>
              <a:t> </a:t>
            </a:r>
            <a:r>
              <a:rPr lang="en-US" sz="2800" dirty="0" err="1"/>
              <a:t>wordt</a:t>
            </a:r>
            <a:r>
              <a:rPr lang="en-US" sz="2800" dirty="0"/>
              <a:t> </a:t>
            </a:r>
            <a:r>
              <a:rPr lang="en-US" sz="2800" dirty="0" err="1"/>
              <a:t>gereguleerd</a:t>
            </a:r>
            <a:r>
              <a:rPr lang="en-US" sz="2800" dirty="0"/>
              <a:t> door </a:t>
            </a:r>
            <a:r>
              <a:rPr lang="en-US" sz="2800" dirty="0" err="1"/>
              <a:t>hormonen</a:t>
            </a:r>
            <a:r>
              <a:rPr lang="en-US" sz="2800" dirty="0"/>
              <a:t> van de:</a:t>
            </a:r>
          </a:p>
          <a:p>
            <a:pPr lvl="1"/>
            <a:r>
              <a:rPr lang="en-US" dirty="0"/>
              <a:t>Hypothalamus (Gonadotropin releasing </a:t>
            </a:r>
            <a:r>
              <a:rPr lang="en-US" dirty="0" err="1"/>
              <a:t>hormoon</a:t>
            </a:r>
            <a:r>
              <a:rPr lang="en-US" dirty="0"/>
              <a:t>)</a:t>
            </a:r>
          </a:p>
          <a:p>
            <a:pPr lvl="1"/>
            <a:r>
              <a:rPr lang="en-US" dirty="0" err="1"/>
              <a:t>Adenohypofyse</a:t>
            </a:r>
            <a:r>
              <a:rPr lang="en-US" dirty="0"/>
              <a:t> (FSH </a:t>
            </a:r>
            <a:r>
              <a:rPr lang="en-US" dirty="0" err="1"/>
              <a:t>en</a:t>
            </a:r>
            <a:r>
              <a:rPr lang="en-US" dirty="0"/>
              <a:t> LH)</a:t>
            </a:r>
          </a:p>
          <a:p>
            <a:pPr lvl="1"/>
            <a:r>
              <a:rPr lang="en-US" dirty="0" err="1"/>
              <a:t>Eierstokken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testes (</a:t>
            </a:r>
            <a:r>
              <a:rPr lang="en-US" dirty="0" err="1"/>
              <a:t>Oestrogenen</a:t>
            </a:r>
            <a:r>
              <a:rPr lang="en-US" dirty="0"/>
              <a:t>, </a:t>
            </a:r>
            <a:r>
              <a:rPr lang="en-US" dirty="0" err="1"/>
              <a:t>androgenen</a:t>
            </a:r>
            <a:r>
              <a:rPr lang="en-US" dirty="0"/>
              <a:t>, progesterone)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2400"/>
            <a:ext cx="7772400" cy="1470025"/>
          </a:xfrm>
        </p:spPr>
        <p:txBody>
          <a:bodyPr>
            <a:normAutofit/>
          </a:bodyPr>
          <a:lstStyle/>
          <a:p>
            <a:r>
              <a:rPr lang="en-US" sz="3600" dirty="0" err="1"/>
              <a:t>Verminderde</a:t>
            </a:r>
            <a:r>
              <a:rPr lang="en-US" sz="3600" dirty="0"/>
              <a:t> </a:t>
            </a:r>
            <a:r>
              <a:rPr lang="en-US" sz="3600" dirty="0" err="1"/>
              <a:t>vruchtbaarheid</a:t>
            </a:r>
            <a:endParaRPr lang="en-US" sz="36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209800"/>
            <a:ext cx="6400800" cy="41378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85800" y="1622425"/>
            <a:ext cx="777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Gemiddelde</a:t>
            </a:r>
            <a:r>
              <a:rPr lang="en-US" sz="2400" dirty="0"/>
              <a:t> </a:t>
            </a:r>
            <a:r>
              <a:rPr lang="en-US" sz="2400" dirty="0" err="1"/>
              <a:t>leeftijd</a:t>
            </a:r>
            <a:r>
              <a:rPr lang="en-US" sz="2400" dirty="0"/>
              <a:t> </a:t>
            </a:r>
            <a:r>
              <a:rPr lang="en-US" sz="2400" dirty="0" err="1"/>
              <a:t>waarop</a:t>
            </a:r>
            <a:r>
              <a:rPr lang="en-US" sz="2400" dirty="0"/>
              <a:t> </a:t>
            </a:r>
            <a:r>
              <a:rPr lang="en-US" sz="2400" dirty="0" err="1"/>
              <a:t>vrouwen</a:t>
            </a:r>
            <a:r>
              <a:rPr lang="en-US" sz="2400" dirty="0"/>
              <a:t> </a:t>
            </a:r>
            <a:r>
              <a:rPr lang="en-US" sz="2400" dirty="0" err="1"/>
              <a:t>hun</a:t>
            </a:r>
            <a:r>
              <a:rPr lang="en-US" sz="2400" dirty="0"/>
              <a:t> </a:t>
            </a:r>
            <a:r>
              <a:rPr lang="en-US" sz="2400" dirty="0" err="1"/>
              <a:t>eerste</a:t>
            </a:r>
            <a:r>
              <a:rPr lang="en-US" sz="2400" dirty="0"/>
              <a:t> kind </a:t>
            </a:r>
            <a:r>
              <a:rPr lang="en-US" sz="2400" dirty="0" err="1"/>
              <a:t>krijgen</a:t>
            </a:r>
            <a:r>
              <a:rPr lang="en-US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62420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2400"/>
            <a:ext cx="7772400" cy="1470025"/>
          </a:xfrm>
        </p:spPr>
        <p:txBody>
          <a:bodyPr>
            <a:normAutofit/>
          </a:bodyPr>
          <a:lstStyle/>
          <a:p>
            <a:r>
              <a:rPr lang="en-US" sz="3600" dirty="0" err="1"/>
              <a:t>Stoffen</a:t>
            </a:r>
            <a:r>
              <a:rPr lang="en-US" sz="3600" dirty="0"/>
              <a:t> </a:t>
            </a:r>
            <a:r>
              <a:rPr lang="en-US" sz="3600" dirty="0" err="1"/>
              <a:t>uit</a:t>
            </a:r>
            <a:r>
              <a:rPr lang="en-US" sz="3600" dirty="0"/>
              <a:t> het milieu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371600" y="1600200"/>
            <a:ext cx="800100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en-US" sz="2800" dirty="0" err="1"/>
              <a:t>Chloorhoudende</a:t>
            </a:r>
            <a:r>
              <a:rPr lang="en-US" sz="2800" dirty="0"/>
              <a:t> </a:t>
            </a:r>
            <a:r>
              <a:rPr lang="en-US" sz="2800" dirty="0" err="1"/>
              <a:t>verbindingen</a:t>
            </a:r>
            <a:r>
              <a:rPr lang="en-US" sz="2800" dirty="0"/>
              <a:t> </a:t>
            </a:r>
            <a:r>
              <a:rPr lang="en-US" sz="2800" dirty="0" err="1"/>
              <a:t>als</a:t>
            </a:r>
            <a:r>
              <a:rPr lang="en-US" sz="2800" dirty="0"/>
              <a:t> </a:t>
            </a:r>
            <a:r>
              <a:rPr lang="en-US" sz="2800" dirty="0" smtClean="0"/>
              <a:t>PCB, PBA </a:t>
            </a:r>
            <a:r>
              <a:rPr lang="en-US" sz="2800" dirty="0"/>
              <a:t>en </a:t>
            </a:r>
            <a:r>
              <a:rPr lang="en-US" sz="2800" dirty="0" err="1"/>
              <a:t>bestrijdingsmiddelen</a:t>
            </a:r>
            <a:r>
              <a:rPr lang="en-US" sz="2800" dirty="0"/>
              <a:t>.</a:t>
            </a:r>
          </a:p>
          <a:p>
            <a:pPr marL="914400" lvl="1" indent="-457200">
              <a:buFontTx/>
              <a:buChar char="-"/>
            </a:pPr>
            <a:r>
              <a:rPr lang="en-US" sz="2800" dirty="0" err="1"/>
              <a:t>Eind</a:t>
            </a:r>
            <a:r>
              <a:rPr lang="en-US" sz="2800" dirty="0"/>
              <a:t> </a:t>
            </a:r>
            <a:r>
              <a:rPr lang="en-US" sz="2800" dirty="0" err="1"/>
              <a:t>jaren</a:t>
            </a:r>
            <a:r>
              <a:rPr lang="en-US" sz="2800" dirty="0"/>
              <a:t> ‘90 </a:t>
            </a:r>
            <a:r>
              <a:rPr lang="en-US" sz="2800" dirty="0" err="1"/>
              <a:t>Baikalmeer</a:t>
            </a:r>
            <a:r>
              <a:rPr lang="en-US" sz="2800" dirty="0"/>
              <a:t> in </a:t>
            </a:r>
            <a:r>
              <a:rPr lang="en-US" sz="2800" dirty="0" err="1"/>
              <a:t>Rusland</a:t>
            </a:r>
            <a:endParaRPr lang="en-US" sz="2800" dirty="0"/>
          </a:p>
          <a:p>
            <a:pPr marL="914400" lvl="1" indent="-457200">
              <a:buFontTx/>
              <a:buChar char="-"/>
            </a:pPr>
            <a:r>
              <a:rPr lang="en-US" sz="2800" dirty="0">
                <a:hlinkClick r:id="rId2"/>
              </a:rPr>
              <a:t>DDT</a:t>
            </a:r>
            <a:endParaRPr lang="en-US" sz="2800" dirty="0"/>
          </a:p>
          <a:p>
            <a:r>
              <a:rPr lang="en-US" sz="2800" dirty="0"/>
              <a:t>-    </a:t>
            </a:r>
            <a:r>
              <a:rPr lang="en-US" sz="2800" dirty="0" err="1"/>
              <a:t>Medicijnen</a:t>
            </a:r>
            <a:r>
              <a:rPr lang="en-US" sz="2800" dirty="0"/>
              <a:t> </a:t>
            </a:r>
            <a:r>
              <a:rPr lang="en-US" sz="2800" dirty="0" err="1"/>
              <a:t>als</a:t>
            </a:r>
            <a:r>
              <a:rPr lang="en-US" sz="2800" dirty="0"/>
              <a:t> DES (</a:t>
            </a:r>
            <a:r>
              <a:rPr lang="en-US" sz="2800" dirty="0" err="1"/>
              <a:t>DiEthyl</a:t>
            </a:r>
            <a:r>
              <a:rPr lang="en-US" sz="2800" dirty="0"/>
              <a:t> </a:t>
            </a:r>
            <a:r>
              <a:rPr lang="en-US" sz="2800" dirty="0" err="1"/>
              <a:t>Stilbestrol</a:t>
            </a:r>
            <a:r>
              <a:rPr lang="en-US" sz="2800" dirty="0"/>
              <a:t>) </a:t>
            </a:r>
          </a:p>
          <a:p>
            <a:pPr marL="914400" lvl="1" indent="-457200">
              <a:buFontTx/>
              <a:buChar char="-"/>
            </a:pPr>
            <a:r>
              <a:rPr lang="en-US" sz="2800" dirty="0" err="1"/>
              <a:t>Lijkt</a:t>
            </a:r>
            <a:r>
              <a:rPr lang="en-US" sz="2800" dirty="0"/>
              <a:t> op </a:t>
            </a:r>
            <a:r>
              <a:rPr lang="en-US" sz="2800" dirty="0" err="1"/>
              <a:t>oestrogeen</a:t>
            </a:r>
            <a:r>
              <a:rPr lang="en-US" sz="2800" dirty="0"/>
              <a:t>.</a:t>
            </a:r>
          </a:p>
          <a:p>
            <a:pPr marL="914400" lvl="1" indent="-457200">
              <a:buFontTx/>
              <a:buChar char="-"/>
            </a:pPr>
            <a:r>
              <a:rPr lang="en-US" sz="2800" dirty="0" err="1"/>
              <a:t>Middel</a:t>
            </a:r>
            <a:r>
              <a:rPr lang="en-US" sz="2800" dirty="0"/>
              <a:t> “</a:t>
            </a:r>
            <a:r>
              <a:rPr lang="en-US" sz="2800" dirty="0" err="1"/>
              <a:t>tegen</a:t>
            </a:r>
            <a:r>
              <a:rPr lang="en-US" sz="2800" dirty="0"/>
              <a:t>” </a:t>
            </a:r>
            <a:r>
              <a:rPr lang="en-US" sz="2800" dirty="0" err="1"/>
              <a:t>miskramen</a:t>
            </a:r>
            <a:endParaRPr lang="en-US" sz="2800" dirty="0"/>
          </a:p>
          <a:p>
            <a:pPr marL="914400" lvl="1" indent="-457200">
              <a:buFontTx/>
              <a:buChar char="-"/>
            </a:pPr>
            <a:r>
              <a:rPr lang="en-US" sz="2800" dirty="0" err="1"/>
              <a:t>Misvormingen</a:t>
            </a:r>
            <a:r>
              <a:rPr lang="en-US" sz="2800" dirty="0"/>
              <a:t> </a:t>
            </a:r>
            <a:r>
              <a:rPr lang="en-US" sz="2800" dirty="0" err="1"/>
              <a:t>bij</a:t>
            </a:r>
            <a:r>
              <a:rPr lang="en-US" sz="2800" dirty="0"/>
              <a:t> de </a:t>
            </a:r>
            <a:r>
              <a:rPr lang="en-US" sz="2800" dirty="0" err="1"/>
              <a:t>geslachtorganen</a:t>
            </a:r>
            <a:r>
              <a:rPr lang="en-US" sz="2800" dirty="0"/>
              <a:t> van </a:t>
            </a:r>
            <a:r>
              <a:rPr lang="en-US" sz="2800" dirty="0" err="1"/>
              <a:t>meisjes</a:t>
            </a:r>
            <a:r>
              <a:rPr lang="en-US" sz="2800" dirty="0"/>
              <a:t>. </a:t>
            </a:r>
          </a:p>
          <a:p>
            <a:pPr marL="457200" indent="-457200">
              <a:buFontTx/>
              <a:buChar char="-"/>
            </a:pPr>
            <a:r>
              <a:rPr lang="en-US" sz="2800" dirty="0" err="1"/>
              <a:t>Voeding</a:t>
            </a:r>
            <a:r>
              <a:rPr lang="en-US" sz="2800" dirty="0"/>
              <a:t> en </a:t>
            </a:r>
            <a:r>
              <a:rPr lang="en-US" sz="2800" dirty="0" err="1"/>
              <a:t>gezondheid</a:t>
            </a:r>
            <a:r>
              <a:rPr lang="en-US" sz="2800" dirty="0"/>
              <a:t>.</a:t>
            </a:r>
          </a:p>
        </p:txBody>
      </p:sp>
      <p:sp>
        <p:nvSpPr>
          <p:cNvPr id="6" name="Rectangle 5"/>
          <p:cNvSpPr/>
          <p:nvPr/>
        </p:nvSpPr>
        <p:spPr>
          <a:xfrm>
            <a:off x="7772400" y="2508141"/>
            <a:ext cx="838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3721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2400"/>
            <a:ext cx="7772400" cy="1470025"/>
          </a:xfrm>
        </p:spPr>
        <p:txBody>
          <a:bodyPr>
            <a:normAutofit/>
          </a:bodyPr>
          <a:lstStyle/>
          <a:p>
            <a:r>
              <a:rPr lang="en-US" sz="3600" dirty="0" err="1"/>
              <a:t>Voortplantingstechnieken</a:t>
            </a:r>
            <a:r>
              <a:rPr lang="en-US" sz="3600" dirty="0"/>
              <a:t> </a:t>
            </a:r>
            <a:r>
              <a:rPr lang="en-US" sz="3600" dirty="0" err="1"/>
              <a:t>wanneer</a:t>
            </a:r>
            <a:r>
              <a:rPr lang="en-US" sz="3600" dirty="0"/>
              <a:t> de man minder </a:t>
            </a:r>
            <a:r>
              <a:rPr lang="en-US" sz="3600" dirty="0" err="1"/>
              <a:t>vruchtbaar</a:t>
            </a:r>
            <a:r>
              <a:rPr lang="en-US" sz="3600" dirty="0"/>
              <a:t> is</a:t>
            </a:r>
          </a:p>
        </p:txBody>
      </p:sp>
      <p:sp>
        <p:nvSpPr>
          <p:cNvPr id="6" name="Rectangle 5"/>
          <p:cNvSpPr/>
          <p:nvPr/>
        </p:nvSpPr>
        <p:spPr>
          <a:xfrm>
            <a:off x="7772400" y="2508141"/>
            <a:ext cx="838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5" name="TextBox 3"/>
          <p:cNvSpPr txBox="1"/>
          <p:nvPr/>
        </p:nvSpPr>
        <p:spPr>
          <a:xfrm>
            <a:off x="381000" y="1563937"/>
            <a:ext cx="800100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en-US" sz="2800" dirty="0" err="1"/>
              <a:t>Kunstmatige</a:t>
            </a:r>
            <a:r>
              <a:rPr lang="en-US" sz="2800" dirty="0"/>
              <a:t> </a:t>
            </a:r>
            <a:r>
              <a:rPr lang="en-US" sz="2800" dirty="0" err="1"/>
              <a:t>inseminatie</a:t>
            </a:r>
            <a:r>
              <a:rPr lang="en-US" sz="2800" dirty="0"/>
              <a:t>  </a:t>
            </a:r>
            <a:r>
              <a:rPr lang="en-US" sz="2800" dirty="0" smtClean="0"/>
              <a:t>(KI-D of KI-E)</a:t>
            </a:r>
            <a:endParaRPr lang="en-US" sz="2800" dirty="0"/>
          </a:p>
          <a:p>
            <a:pPr marL="457200" indent="-457200">
              <a:buFontTx/>
              <a:buChar char="-"/>
            </a:pPr>
            <a:endParaRPr lang="en-US" sz="2800" dirty="0"/>
          </a:p>
          <a:p>
            <a:pPr marL="457200" indent="-457200">
              <a:buFontTx/>
              <a:buChar char="-"/>
            </a:pPr>
            <a:r>
              <a:rPr lang="en-US" sz="2800" dirty="0"/>
              <a:t>Of met </a:t>
            </a:r>
            <a:r>
              <a:rPr lang="en-US" sz="2800" dirty="0" err="1"/>
              <a:t>sperma</a:t>
            </a:r>
            <a:r>
              <a:rPr lang="en-US" sz="2800" dirty="0"/>
              <a:t> van de man of met </a:t>
            </a:r>
            <a:r>
              <a:rPr lang="en-US" sz="2800" dirty="0" err="1"/>
              <a:t>sperma</a:t>
            </a:r>
            <a:r>
              <a:rPr lang="en-US" sz="2800" dirty="0"/>
              <a:t> van </a:t>
            </a:r>
            <a:r>
              <a:rPr lang="en-US" sz="2800" dirty="0" err="1"/>
              <a:t>een</a:t>
            </a:r>
            <a:r>
              <a:rPr lang="en-US" sz="2800" dirty="0"/>
              <a:t> </a:t>
            </a:r>
            <a:r>
              <a:rPr lang="en-US" sz="2800" dirty="0" err="1"/>
              <a:t>spermabank</a:t>
            </a:r>
            <a:r>
              <a:rPr lang="en-US" sz="2800" dirty="0"/>
              <a:t>. </a:t>
            </a:r>
          </a:p>
          <a:p>
            <a:pPr marL="457200" indent="-457200">
              <a:buFontTx/>
              <a:buChar char="-"/>
            </a:pPr>
            <a:endParaRPr lang="en-US" sz="2800" dirty="0"/>
          </a:p>
          <a:p>
            <a:pPr marL="457200" indent="-457200">
              <a:buFontTx/>
              <a:buChar char="-"/>
            </a:pPr>
            <a:endParaRPr lang="en-US" sz="2800" dirty="0"/>
          </a:p>
          <a:p>
            <a:pPr marL="457200" indent="-457200">
              <a:buFontTx/>
              <a:buChar char="-"/>
            </a:pPr>
            <a:endParaRPr lang="en-US" sz="2800" dirty="0"/>
          </a:p>
        </p:txBody>
      </p:sp>
      <p:pic>
        <p:nvPicPr>
          <p:cNvPr id="1026" name="Picture 2" descr="http://www.vrouwenarts.nl/media/cms/IUI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6900" y="3657600"/>
            <a:ext cx="5029200" cy="2969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3681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17500" t="16666" r="21250" b="4815"/>
          <a:stretch/>
        </p:blipFill>
        <p:spPr>
          <a:xfrm>
            <a:off x="1" y="153417"/>
            <a:ext cx="8991600" cy="6483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45435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Facematch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>
                <a:hlinkClick r:id="rId2"/>
              </a:rPr>
              <a:t>https://</a:t>
            </a:r>
            <a:r>
              <a:rPr lang="nl-NL" dirty="0" smtClean="0">
                <a:hlinkClick r:id="rId2"/>
              </a:rPr>
              <a:t>fairfaxcryobank.com/fairfax-facematch</a:t>
            </a:r>
            <a:r>
              <a:rPr lang="nl-NL" dirty="0" smtClean="0"/>
              <a:t> 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65573490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2400"/>
            <a:ext cx="7772400" cy="1470025"/>
          </a:xfrm>
        </p:spPr>
        <p:txBody>
          <a:bodyPr>
            <a:normAutofit/>
          </a:bodyPr>
          <a:lstStyle/>
          <a:p>
            <a:r>
              <a:rPr lang="en-US" sz="3600" dirty="0" err="1"/>
              <a:t>Voortplantingstechnieken</a:t>
            </a:r>
            <a:r>
              <a:rPr lang="en-US" sz="3600" dirty="0"/>
              <a:t> </a:t>
            </a:r>
            <a:r>
              <a:rPr lang="en-US" sz="3600" dirty="0" err="1"/>
              <a:t>wanneer</a:t>
            </a:r>
            <a:r>
              <a:rPr lang="en-US" sz="3600" dirty="0"/>
              <a:t> de </a:t>
            </a:r>
            <a:r>
              <a:rPr lang="en-US" sz="3600" dirty="0" err="1"/>
              <a:t>vrouw</a:t>
            </a:r>
            <a:r>
              <a:rPr lang="en-US" sz="3600" dirty="0"/>
              <a:t> minder </a:t>
            </a:r>
            <a:r>
              <a:rPr lang="en-US" sz="3600" dirty="0" err="1"/>
              <a:t>vruchtbaar</a:t>
            </a:r>
            <a:r>
              <a:rPr lang="en-US" sz="3600" dirty="0"/>
              <a:t> is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09600" y="1622424"/>
            <a:ext cx="60198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en-US" u="sng" dirty="0"/>
              <a:t>In-</a:t>
            </a:r>
            <a:r>
              <a:rPr lang="en-US" u="sng" dirty="0" err="1"/>
              <a:t>vitrofertilisatie</a:t>
            </a:r>
            <a:r>
              <a:rPr lang="en-US" u="sng" dirty="0"/>
              <a:t> (IVF)</a:t>
            </a:r>
          </a:p>
          <a:p>
            <a:pPr marL="457200" indent="-457200">
              <a:buFontTx/>
              <a:buChar char="-"/>
            </a:pPr>
            <a:endParaRPr lang="en-US" dirty="0"/>
          </a:p>
          <a:p>
            <a:pPr marL="457200" indent="-457200">
              <a:buFontTx/>
              <a:buChar char="-"/>
            </a:pPr>
            <a:r>
              <a:rPr lang="en-US" dirty="0"/>
              <a:t>Door het </a:t>
            </a:r>
            <a:r>
              <a:rPr lang="en-US" dirty="0" err="1"/>
              <a:t>toedienen</a:t>
            </a:r>
            <a:r>
              <a:rPr lang="en-US" dirty="0"/>
              <a:t> van </a:t>
            </a:r>
            <a:r>
              <a:rPr lang="en-US" dirty="0" err="1"/>
              <a:t>hormonen</a:t>
            </a:r>
            <a:r>
              <a:rPr lang="en-US" dirty="0"/>
              <a:t> </a:t>
            </a:r>
            <a:r>
              <a:rPr lang="en-US" dirty="0" err="1"/>
              <a:t>worden</a:t>
            </a:r>
            <a:r>
              <a:rPr lang="en-US" dirty="0"/>
              <a:t> </a:t>
            </a:r>
            <a:r>
              <a:rPr lang="en-US" dirty="0" err="1"/>
              <a:t>meerdere</a:t>
            </a:r>
            <a:r>
              <a:rPr lang="en-US" dirty="0"/>
              <a:t> </a:t>
            </a:r>
            <a:r>
              <a:rPr lang="en-US" dirty="0" err="1"/>
              <a:t>eicellen</a:t>
            </a:r>
            <a:r>
              <a:rPr lang="en-US" dirty="0"/>
              <a:t> tot </a:t>
            </a:r>
            <a:r>
              <a:rPr lang="en-US" dirty="0" err="1"/>
              <a:t>rijping</a:t>
            </a:r>
            <a:r>
              <a:rPr lang="en-US" dirty="0"/>
              <a:t> </a:t>
            </a:r>
            <a:r>
              <a:rPr lang="en-US" dirty="0" err="1"/>
              <a:t>gebracht</a:t>
            </a:r>
            <a:r>
              <a:rPr lang="en-US" dirty="0"/>
              <a:t> in de </a:t>
            </a:r>
            <a:r>
              <a:rPr lang="en-US" dirty="0" err="1"/>
              <a:t>vrouw</a:t>
            </a:r>
            <a:r>
              <a:rPr lang="en-US" dirty="0"/>
              <a:t>.</a:t>
            </a:r>
          </a:p>
          <a:p>
            <a:pPr marL="457200" indent="-457200">
              <a:buFontTx/>
              <a:buChar char="-"/>
            </a:pPr>
            <a:endParaRPr lang="en-US" dirty="0"/>
          </a:p>
          <a:p>
            <a:pPr marL="457200" indent="-457200">
              <a:buFontTx/>
              <a:buChar char="-"/>
            </a:pPr>
            <a:r>
              <a:rPr lang="en-US" dirty="0" err="1"/>
              <a:t>Vervolgens</a:t>
            </a:r>
            <a:r>
              <a:rPr lang="en-US" dirty="0"/>
              <a:t> </a:t>
            </a:r>
            <a:r>
              <a:rPr lang="en-US" dirty="0" err="1"/>
              <a:t>worden</a:t>
            </a:r>
            <a:r>
              <a:rPr lang="en-US" dirty="0"/>
              <a:t> de </a:t>
            </a:r>
            <a:r>
              <a:rPr lang="en-US" dirty="0" err="1"/>
              <a:t>vrijgekomen</a:t>
            </a:r>
            <a:r>
              <a:rPr lang="en-US" dirty="0"/>
              <a:t> </a:t>
            </a:r>
            <a:r>
              <a:rPr lang="en-US" dirty="0" err="1"/>
              <a:t>eicellen</a:t>
            </a:r>
            <a:r>
              <a:rPr lang="en-US" dirty="0"/>
              <a:t> </a:t>
            </a:r>
            <a:r>
              <a:rPr lang="en-US" dirty="0" err="1"/>
              <a:t>uit</a:t>
            </a:r>
            <a:r>
              <a:rPr lang="en-US" dirty="0"/>
              <a:t> de </a:t>
            </a:r>
            <a:r>
              <a:rPr lang="en-US" dirty="0" err="1"/>
              <a:t>eierstok</a:t>
            </a:r>
            <a:r>
              <a:rPr lang="en-US" dirty="0"/>
              <a:t> </a:t>
            </a:r>
            <a:r>
              <a:rPr lang="en-US" dirty="0" err="1"/>
              <a:t>gehaald</a:t>
            </a:r>
            <a:r>
              <a:rPr lang="en-US" dirty="0"/>
              <a:t> en in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voedingsmedium</a:t>
            </a:r>
            <a:r>
              <a:rPr lang="en-US" dirty="0"/>
              <a:t> </a:t>
            </a:r>
            <a:r>
              <a:rPr lang="en-US" dirty="0" err="1"/>
              <a:t>geplaatst</a:t>
            </a:r>
            <a:r>
              <a:rPr lang="en-US" dirty="0"/>
              <a:t>. </a:t>
            </a:r>
          </a:p>
          <a:p>
            <a:pPr marL="457200" indent="-457200">
              <a:buFontTx/>
              <a:buChar char="-"/>
            </a:pPr>
            <a:endParaRPr lang="en-US" dirty="0"/>
          </a:p>
          <a:p>
            <a:pPr marL="457200" indent="-457200">
              <a:buFontTx/>
              <a:buChar char="-"/>
            </a:pPr>
            <a:r>
              <a:rPr lang="en-US" dirty="0"/>
              <a:t>ICSU </a:t>
            </a:r>
            <a:r>
              <a:rPr lang="en-US" b="1" dirty="0" err="1"/>
              <a:t>I</a:t>
            </a:r>
            <a:r>
              <a:rPr lang="en-US" dirty="0" err="1"/>
              <a:t>ntra</a:t>
            </a:r>
            <a:r>
              <a:rPr lang="en-US" b="1" dirty="0" err="1"/>
              <a:t>c</a:t>
            </a:r>
            <a:r>
              <a:rPr lang="en-US" dirty="0" err="1"/>
              <a:t>ytoplasmatische</a:t>
            </a:r>
            <a:r>
              <a:rPr lang="en-US" dirty="0"/>
              <a:t> </a:t>
            </a:r>
            <a:r>
              <a:rPr lang="en-US" b="1" dirty="0" err="1"/>
              <a:t>s</a:t>
            </a:r>
            <a:r>
              <a:rPr lang="en-US" dirty="0" err="1"/>
              <a:t>perma-</a:t>
            </a:r>
            <a:r>
              <a:rPr lang="en-US" b="1" dirty="0" err="1"/>
              <a:t>i</a:t>
            </a:r>
            <a:r>
              <a:rPr lang="en-US" dirty="0" err="1"/>
              <a:t>njectie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7772400" y="2508141"/>
            <a:ext cx="838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5" name="Rechthoek 4"/>
          <p:cNvSpPr/>
          <p:nvPr/>
        </p:nvSpPr>
        <p:spPr>
          <a:xfrm>
            <a:off x="7848600" y="6001405"/>
            <a:ext cx="609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dirty="0">
                <a:hlinkClick r:id="rId2"/>
              </a:rPr>
              <a:t>IVF</a:t>
            </a:r>
            <a:endParaRPr lang="nl-NL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5869928" y="2664472"/>
            <a:ext cx="3336910" cy="22751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74685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2400"/>
            <a:ext cx="7772400" cy="1470025"/>
          </a:xfrm>
        </p:spPr>
        <p:txBody>
          <a:bodyPr>
            <a:normAutofit/>
          </a:bodyPr>
          <a:lstStyle/>
          <a:p>
            <a:r>
              <a:rPr lang="en-US" sz="3600" dirty="0" err="1"/>
              <a:t>Voortplantingstechnieken</a:t>
            </a:r>
            <a:r>
              <a:rPr lang="en-US" sz="3600" dirty="0"/>
              <a:t> </a:t>
            </a:r>
            <a:r>
              <a:rPr lang="en-US" sz="3600" dirty="0" err="1"/>
              <a:t>wanneer</a:t>
            </a:r>
            <a:r>
              <a:rPr lang="en-US" sz="3600" dirty="0"/>
              <a:t> de </a:t>
            </a:r>
            <a:r>
              <a:rPr lang="en-US" sz="3600" dirty="0" err="1"/>
              <a:t>vrouw</a:t>
            </a:r>
            <a:r>
              <a:rPr lang="en-US" sz="3600" dirty="0"/>
              <a:t> minder </a:t>
            </a:r>
            <a:r>
              <a:rPr lang="en-US" sz="3600" dirty="0" err="1"/>
              <a:t>vruchtbaar</a:t>
            </a:r>
            <a:r>
              <a:rPr lang="en-US" sz="3600" dirty="0"/>
              <a:t> is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81000" y="1600200"/>
            <a:ext cx="80010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en-US" sz="2800" dirty="0"/>
              <a:t>Het </a:t>
            </a:r>
            <a:r>
              <a:rPr lang="en-US" sz="2800" dirty="0" err="1"/>
              <a:t>klompje</a:t>
            </a:r>
            <a:r>
              <a:rPr lang="en-US" sz="2800" dirty="0"/>
              <a:t> </a:t>
            </a:r>
            <a:r>
              <a:rPr lang="en-US" sz="2800" dirty="0" err="1"/>
              <a:t>cellen</a:t>
            </a:r>
            <a:r>
              <a:rPr lang="en-US" sz="2800" dirty="0"/>
              <a:t> </a:t>
            </a:r>
            <a:r>
              <a:rPr lang="en-US" sz="2800" dirty="0" err="1"/>
              <a:t>wordt</a:t>
            </a:r>
            <a:r>
              <a:rPr lang="en-US" sz="2800" dirty="0"/>
              <a:t> in de </a:t>
            </a:r>
            <a:r>
              <a:rPr lang="en-US" sz="2800" dirty="0" err="1"/>
              <a:t>baarmoederholte</a:t>
            </a:r>
            <a:r>
              <a:rPr lang="en-US" sz="2800" dirty="0"/>
              <a:t> </a:t>
            </a:r>
            <a:r>
              <a:rPr lang="en-US" sz="2800" dirty="0" err="1"/>
              <a:t>teruggezet</a:t>
            </a:r>
            <a:r>
              <a:rPr lang="en-US" sz="2800" dirty="0"/>
              <a:t>. </a:t>
            </a:r>
          </a:p>
          <a:p>
            <a:pPr marL="457200" indent="-457200">
              <a:buFontTx/>
              <a:buChar char="-"/>
            </a:pPr>
            <a:endParaRPr lang="en-US" sz="2800" dirty="0"/>
          </a:p>
          <a:p>
            <a:pPr marL="457200" indent="-457200">
              <a:buFontTx/>
              <a:buChar char="-"/>
            </a:pPr>
            <a:r>
              <a:rPr lang="en-US" sz="2800" dirty="0" err="1"/>
              <a:t>Meestal</a:t>
            </a:r>
            <a:r>
              <a:rPr lang="en-US" sz="2800" dirty="0"/>
              <a:t> </a:t>
            </a:r>
            <a:r>
              <a:rPr lang="en-US" sz="2800" dirty="0" err="1"/>
              <a:t>meerdere</a:t>
            </a:r>
            <a:r>
              <a:rPr lang="en-US" sz="2800" dirty="0"/>
              <a:t> </a:t>
            </a:r>
            <a:r>
              <a:rPr lang="en-US" sz="2800" dirty="0" err="1"/>
              <a:t>klompjes</a:t>
            </a:r>
            <a:r>
              <a:rPr lang="en-US" sz="2800" dirty="0"/>
              <a:t> </a:t>
            </a:r>
            <a:r>
              <a:rPr lang="en-US" sz="2800" dirty="0" err="1"/>
              <a:t>cellen</a:t>
            </a:r>
            <a:r>
              <a:rPr lang="en-US" sz="2800" dirty="0"/>
              <a:t>, </a:t>
            </a:r>
            <a:r>
              <a:rPr lang="en-US" sz="2800" dirty="0" err="1"/>
              <a:t>omdat</a:t>
            </a:r>
            <a:r>
              <a:rPr lang="en-US" sz="2800" dirty="0"/>
              <a:t> de </a:t>
            </a:r>
            <a:r>
              <a:rPr lang="en-US" sz="2800" dirty="0" err="1"/>
              <a:t>kans</a:t>
            </a:r>
            <a:r>
              <a:rPr lang="en-US" sz="2800" dirty="0"/>
              <a:t> op </a:t>
            </a:r>
            <a:r>
              <a:rPr lang="en-US" sz="2800" dirty="0" err="1"/>
              <a:t>een</a:t>
            </a:r>
            <a:r>
              <a:rPr lang="en-US" sz="2800" dirty="0"/>
              <a:t> </a:t>
            </a:r>
            <a:r>
              <a:rPr lang="en-US" sz="2800" dirty="0" err="1"/>
              <a:t>succesvolle</a:t>
            </a:r>
            <a:r>
              <a:rPr lang="en-US" sz="2800" dirty="0"/>
              <a:t> </a:t>
            </a:r>
            <a:r>
              <a:rPr lang="en-US" sz="2800" dirty="0" err="1"/>
              <a:t>zwangerschap</a:t>
            </a:r>
            <a:r>
              <a:rPr lang="en-US" sz="2800" dirty="0"/>
              <a:t> minder </a:t>
            </a:r>
            <a:r>
              <a:rPr lang="en-US" sz="2800" dirty="0" err="1"/>
              <a:t>dan</a:t>
            </a:r>
            <a:r>
              <a:rPr lang="en-US" sz="2800" dirty="0"/>
              <a:t> 40% is. </a:t>
            </a:r>
          </a:p>
        </p:txBody>
      </p:sp>
      <p:sp>
        <p:nvSpPr>
          <p:cNvPr id="6" name="Rectangle 5"/>
          <p:cNvSpPr/>
          <p:nvPr/>
        </p:nvSpPr>
        <p:spPr>
          <a:xfrm>
            <a:off x="7772400" y="2508141"/>
            <a:ext cx="838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156077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5833" t="15185" r="27083" b="24815"/>
          <a:stretch/>
        </p:blipFill>
        <p:spPr>
          <a:xfrm>
            <a:off x="152400" y="228600"/>
            <a:ext cx="8610600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79151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46_21InVitroFert-U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8344" y="1164336"/>
            <a:ext cx="6687312" cy="452932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Figure 45.21</a:t>
            </a:r>
          </a:p>
        </p:txBody>
      </p:sp>
    </p:spTree>
    <p:extLst>
      <p:ext uri="{BB962C8B-B14F-4D97-AF65-F5344CB8AC3E}">
        <p14:creationId xmlns:p14="http://schemas.microsoft.com/office/powerpoint/2010/main" val="390411193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46_UN01SkillsExercise-U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04" y="2066544"/>
            <a:ext cx="8546592" cy="25725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Figure 45.UN01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360304" y="2286117"/>
            <a:ext cx="3366214" cy="295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400"/>
              </a:lnSpc>
              <a:spcAft>
                <a:spcPts val="600"/>
              </a:spcAft>
            </a:pPr>
            <a:r>
              <a:rPr lang="en-US" sz="2100" b="1" dirty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Appearance of Genitalia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32244" y="3113667"/>
            <a:ext cx="2464921" cy="295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400"/>
              </a:lnSpc>
              <a:spcAft>
                <a:spcPts val="600"/>
              </a:spcAft>
            </a:pPr>
            <a:r>
              <a:rPr lang="en-US" sz="1950" b="1" dirty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Chromosome Set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816257" y="3118582"/>
            <a:ext cx="1583291" cy="295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400"/>
              </a:lnSpc>
              <a:spcAft>
                <a:spcPts val="600"/>
              </a:spcAft>
            </a:pPr>
            <a:r>
              <a:rPr lang="en-US" sz="1950" b="1" dirty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No Surgery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197309" y="2771175"/>
            <a:ext cx="2364956" cy="6424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800"/>
              </a:lnSpc>
              <a:spcAft>
                <a:spcPts val="600"/>
              </a:spcAft>
            </a:pPr>
            <a:r>
              <a:rPr lang="en-US" sz="1950" b="1" dirty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Embryonic Gonad</a:t>
            </a:r>
          </a:p>
          <a:p>
            <a:pPr algn="ctr">
              <a:lnSpc>
                <a:spcPts val="1800"/>
              </a:lnSpc>
              <a:spcAft>
                <a:spcPts val="600"/>
              </a:spcAft>
            </a:pPr>
            <a:r>
              <a:rPr lang="en-US" sz="1950" b="1" dirty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Removed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73287" y="3651165"/>
            <a:ext cx="1517743" cy="295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400"/>
              </a:lnSpc>
              <a:spcAft>
                <a:spcPts val="600"/>
              </a:spcAft>
            </a:pPr>
            <a:r>
              <a:rPr lang="en-US" sz="1950" b="1" dirty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XY (male)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73287" y="4202473"/>
            <a:ext cx="1886455" cy="291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400"/>
              </a:lnSpc>
              <a:spcAft>
                <a:spcPts val="600"/>
              </a:spcAft>
            </a:pPr>
            <a:r>
              <a:rPr lang="en-US" sz="1950" b="1" dirty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XX (female)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213122" y="3651165"/>
            <a:ext cx="842297" cy="295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400"/>
              </a:lnSpc>
              <a:spcAft>
                <a:spcPts val="600"/>
              </a:spcAft>
            </a:pPr>
            <a:r>
              <a:rPr lang="en-US" sz="1950" b="1" dirty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Male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853903" y="3651165"/>
            <a:ext cx="1183968" cy="291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400"/>
              </a:lnSpc>
              <a:spcAft>
                <a:spcPts val="600"/>
              </a:spcAft>
            </a:pPr>
            <a:r>
              <a:rPr lang="en-US" sz="1950" b="1" dirty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Female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853903" y="4199194"/>
            <a:ext cx="1183968" cy="291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400"/>
              </a:lnSpc>
              <a:spcAft>
                <a:spcPts val="600"/>
              </a:spcAft>
            </a:pPr>
            <a:r>
              <a:rPr lang="en-US" sz="1950" b="1" dirty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Female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046794" y="4199194"/>
            <a:ext cx="1183968" cy="291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400"/>
              </a:lnSpc>
              <a:spcAft>
                <a:spcPts val="600"/>
              </a:spcAft>
            </a:pPr>
            <a:r>
              <a:rPr lang="en-US" sz="1950" b="1" dirty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Female</a:t>
            </a:r>
          </a:p>
        </p:txBody>
      </p:sp>
    </p:spTree>
    <p:extLst>
      <p:ext uri="{BB962C8B-B14F-4D97-AF65-F5344CB8AC3E}">
        <p14:creationId xmlns:p14="http://schemas.microsoft.com/office/powerpoint/2010/main" val="35777723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2" name="Rectangle 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Hormonale</a:t>
            </a:r>
            <a:r>
              <a:rPr lang="en-US" dirty="0"/>
              <a:t> </a:t>
            </a:r>
            <a:r>
              <a:rPr lang="en-US" dirty="0" err="1"/>
              <a:t>regulatie</a:t>
            </a:r>
            <a:r>
              <a:rPr lang="en-US" dirty="0"/>
              <a:t> </a:t>
            </a:r>
            <a:r>
              <a:rPr lang="en-US" dirty="0" err="1"/>
              <a:t>bij</a:t>
            </a:r>
            <a:r>
              <a:rPr lang="en-US" dirty="0"/>
              <a:t> de man</a:t>
            </a:r>
          </a:p>
        </p:txBody>
      </p:sp>
      <p:sp>
        <p:nvSpPr>
          <p:cNvPr id="119809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2" name="Groep 1"/>
          <p:cNvGrpSpPr/>
          <p:nvPr/>
        </p:nvGrpSpPr>
        <p:grpSpPr>
          <a:xfrm>
            <a:off x="2971800" y="1554415"/>
            <a:ext cx="4257675" cy="5274157"/>
            <a:chOff x="2443162" y="1580648"/>
            <a:chExt cx="4257675" cy="5274157"/>
          </a:xfrm>
        </p:grpSpPr>
        <p:pic>
          <p:nvPicPr>
            <p:cNvPr id="4" name="Afbeelding 3"/>
            <p:cNvPicPr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3162" y="1590020"/>
              <a:ext cx="4257675" cy="5264785"/>
            </a:xfrm>
            <a:prstGeom prst="rect">
              <a:avLst/>
            </a:prstGeom>
            <a:noFill/>
          </p:spPr>
        </p:pic>
        <p:pic>
          <p:nvPicPr>
            <p:cNvPr id="5" name="Afbeelding 4"/>
            <p:cNvPicPr/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9694" b="86466"/>
            <a:stretch/>
          </p:blipFill>
          <p:spPr bwMode="auto">
            <a:xfrm>
              <a:off x="2443162" y="2411669"/>
              <a:ext cx="1716110" cy="712531"/>
            </a:xfrm>
            <a:prstGeom prst="rect">
              <a:avLst/>
            </a:prstGeom>
            <a:noFill/>
          </p:spPr>
        </p:pic>
        <p:pic>
          <p:nvPicPr>
            <p:cNvPr id="6" name="Afbeelding 5"/>
            <p:cNvPicPr/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9575" b="95794"/>
            <a:stretch/>
          </p:blipFill>
          <p:spPr bwMode="auto">
            <a:xfrm>
              <a:off x="2743200" y="1580648"/>
              <a:ext cx="1384842" cy="831021"/>
            </a:xfrm>
            <a:prstGeom prst="rect">
              <a:avLst/>
            </a:prstGeom>
            <a:noFill/>
          </p:spPr>
        </p:pic>
      </p:grp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46_UN02Summary_C2-U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272" y="880872"/>
            <a:ext cx="7839456" cy="494385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Figure 45.UN02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049727" y="909603"/>
            <a:ext cx="5004917" cy="2881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400"/>
              </a:lnSpc>
              <a:spcAft>
                <a:spcPts val="600"/>
              </a:spcAft>
            </a:pPr>
            <a:r>
              <a:rPr lang="en-US" sz="1800" b="1" dirty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Complex reproductive systems in fruit flies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17032" y="1373359"/>
            <a:ext cx="1624260" cy="2881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400"/>
              </a:lnSpc>
              <a:spcAft>
                <a:spcPts val="600"/>
              </a:spcAft>
            </a:pPr>
            <a:r>
              <a:rPr lang="en-US" sz="1800" b="1" dirty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Male fruit fly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495416" y="1373359"/>
            <a:ext cx="2042652" cy="2881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400"/>
              </a:lnSpc>
              <a:spcAft>
                <a:spcPts val="600"/>
              </a:spcAft>
            </a:pPr>
            <a:r>
              <a:rPr lang="en-US" sz="1800" b="1" dirty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Female fruit fly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825222" y="1692907"/>
            <a:ext cx="870452" cy="2881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400"/>
              </a:lnSpc>
              <a:spcAft>
                <a:spcPts val="600"/>
              </a:spcAft>
            </a:pPr>
            <a:r>
              <a:rPr lang="en-US" sz="1800" b="1" i="1" dirty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Testis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01101" y="4934273"/>
            <a:ext cx="4093799" cy="9100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700"/>
              </a:lnSpc>
              <a:spcAft>
                <a:spcPts val="600"/>
              </a:spcAft>
            </a:pPr>
            <a:r>
              <a:rPr lang="en-US" sz="1800" b="1" dirty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Key to labels:</a:t>
            </a:r>
          </a:p>
          <a:p>
            <a:pPr>
              <a:lnSpc>
                <a:spcPts val="1700"/>
              </a:lnSpc>
              <a:spcAft>
                <a:spcPts val="600"/>
              </a:spcAft>
            </a:pPr>
            <a:r>
              <a:rPr lang="en-US" sz="1800" b="1" i="1" dirty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Gamete production</a:t>
            </a:r>
          </a:p>
          <a:p>
            <a:pPr>
              <a:lnSpc>
                <a:spcPts val="1700"/>
              </a:lnSpc>
              <a:spcAft>
                <a:spcPts val="600"/>
              </a:spcAft>
            </a:pPr>
            <a:r>
              <a:rPr lang="en-US" sz="1800" b="1" dirty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Gamete protection and transport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255817" y="3131696"/>
            <a:ext cx="1176891" cy="5445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400"/>
              </a:lnSpc>
              <a:spcAft>
                <a:spcPts val="600"/>
              </a:spcAft>
            </a:pPr>
            <a:r>
              <a:rPr lang="en-US" sz="1800" b="1" dirty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Vas</a:t>
            </a:r>
          </a:p>
          <a:p>
            <a:pPr>
              <a:lnSpc>
                <a:spcPts val="1400"/>
              </a:lnSpc>
              <a:spcAft>
                <a:spcPts val="600"/>
              </a:spcAft>
            </a:pPr>
            <a:r>
              <a:rPr lang="en-US" sz="1800" b="1" dirty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deferens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236151" y="3742938"/>
            <a:ext cx="1176891" cy="5445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400"/>
              </a:lnSpc>
              <a:spcAft>
                <a:spcPts val="600"/>
              </a:spcAft>
            </a:pPr>
            <a:r>
              <a:rPr lang="en-US" sz="1800" b="1" dirty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Seminal</a:t>
            </a:r>
          </a:p>
          <a:p>
            <a:pPr>
              <a:lnSpc>
                <a:spcPts val="1400"/>
              </a:lnSpc>
              <a:spcAft>
                <a:spcPts val="600"/>
              </a:spcAft>
            </a:pPr>
            <a:r>
              <a:rPr lang="en-US" sz="1800" b="1" dirty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vesicle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10936" y="3551210"/>
            <a:ext cx="1651973" cy="5445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400"/>
              </a:lnSpc>
              <a:spcAft>
                <a:spcPts val="600"/>
              </a:spcAft>
            </a:pPr>
            <a:r>
              <a:rPr lang="en-US" sz="1800" b="1" dirty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Ejaculatory</a:t>
            </a:r>
          </a:p>
          <a:p>
            <a:pPr>
              <a:lnSpc>
                <a:spcPts val="1400"/>
              </a:lnSpc>
              <a:spcAft>
                <a:spcPts val="600"/>
              </a:spcAft>
            </a:pPr>
            <a:r>
              <a:rPr lang="en-US" sz="1800" b="1" dirty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duct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43589" y="4203418"/>
            <a:ext cx="1412869" cy="5445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400"/>
              </a:lnSpc>
              <a:spcAft>
                <a:spcPts val="600"/>
              </a:spcAft>
            </a:pPr>
            <a:r>
              <a:rPr lang="en-US" sz="1800" b="1" dirty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Penis and</a:t>
            </a:r>
          </a:p>
          <a:p>
            <a:pPr>
              <a:lnSpc>
                <a:spcPts val="1400"/>
              </a:lnSpc>
              <a:spcAft>
                <a:spcPts val="600"/>
              </a:spcAft>
            </a:pPr>
            <a:r>
              <a:rPr lang="en-US" sz="1800" b="1" dirty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claspers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205492" y="1697824"/>
            <a:ext cx="870452" cy="2881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400"/>
              </a:lnSpc>
              <a:spcAft>
                <a:spcPts val="600"/>
              </a:spcAft>
            </a:pPr>
            <a:r>
              <a:rPr lang="en-US" sz="1800" b="1" i="1" dirty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Ovary</a:t>
            </a:r>
          </a:p>
        </p:txBody>
      </p:sp>
      <p:cxnSp>
        <p:nvCxnSpPr>
          <p:cNvPr id="15" name="Straight Connector 14"/>
          <p:cNvCxnSpPr/>
          <p:nvPr/>
        </p:nvCxnSpPr>
        <p:spPr bwMode="auto">
          <a:xfrm>
            <a:off x="2598556" y="1848169"/>
            <a:ext cx="225326" cy="209978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/>
          <p:cNvCxnSpPr/>
          <p:nvPr/>
        </p:nvCxnSpPr>
        <p:spPr bwMode="auto">
          <a:xfrm>
            <a:off x="2734235" y="2726765"/>
            <a:ext cx="571501" cy="526677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Connector 20"/>
          <p:cNvCxnSpPr/>
          <p:nvPr/>
        </p:nvCxnSpPr>
        <p:spPr bwMode="auto">
          <a:xfrm>
            <a:off x="2674471" y="3126441"/>
            <a:ext cx="611842" cy="671607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Connector 23"/>
          <p:cNvCxnSpPr/>
          <p:nvPr/>
        </p:nvCxnSpPr>
        <p:spPr bwMode="auto">
          <a:xfrm flipH="1">
            <a:off x="1990912" y="3668059"/>
            <a:ext cx="433294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Straight Connector 25"/>
          <p:cNvCxnSpPr/>
          <p:nvPr/>
        </p:nvCxnSpPr>
        <p:spPr bwMode="auto">
          <a:xfrm flipH="1">
            <a:off x="2140323" y="4332941"/>
            <a:ext cx="336177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8" name="Straight Connector 27"/>
          <p:cNvCxnSpPr/>
          <p:nvPr/>
        </p:nvCxnSpPr>
        <p:spPr bwMode="auto">
          <a:xfrm flipH="1">
            <a:off x="6477000" y="4321254"/>
            <a:ext cx="478818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9" name="Straight Connector 28"/>
          <p:cNvCxnSpPr/>
          <p:nvPr/>
        </p:nvCxnSpPr>
        <p:spPr bwMode="auto">
          <a:xfrm flipH="1">
            <a:off x="6444070" y="4773388"/>
            <a:ext cx="51553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" name="Straight Connector 29"/>
          <p:cNvCxnSpPr/>
          <p:nvPr/>
        </p:nvCxnSpPr>
        <p:spPr bwMode="auto">
          <a:xfrm flipH="1">
            <a:off x="6699894" y="3766305"/>
            <a:ext cx="269231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" name="Straight Connector 30"/>
          <p:cNvCxnSpPr/>
          <p:nvPr/>
        </p:nvCxnSpPr>
        <p:spPr bwMode="auto">
          <a:xfrm flipH="1">
            <a:off x="6289305" y="3295650"/>
            <a:ext cx="451220" cy="229153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" name="Straight Connector 31"/>
          <p:cNvCxnSpPr/>
          <p:nvPr/>
        </p:nvCxnSpPr>
        <p:spPr bwMode="auto">
          <a:xfrm flipH="1">
            <a:off x="5828997" y="4000500"/>
            <a:ext cx="197153" cy="21044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" name="Straight Connector 32"/>
          <p:cNvCxnSpPr/>
          <p:nvPr/>
        </p:nvCxnSpPr>
        <p:spPr bwMode="auto">
          <a:xfrm flipH="1">
            <a:off x="5813865" y="1838325"/>
            <a:ext cx="453585" cy="406413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1" name="TextBox 40"/>
          <p:cNvSpPr txBox="1"/>
          <p:nvPr/>
        </p:nvSpPr>
        <p:spPr>
          <a:xfrm>
            <a:off x="6688914" y="3156276"/>
            <a:ext cx="1119536" cy="2881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400"/>
              </a:lnSpc>
              <a:spcAft>
                <a:spcPts val="600"/>
              </a:spcAft>
            </a:pPr>
            <a:r>
              <a:rPr lang="en-US" sz="1800" b="1" dirty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Oviduct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6915054" y="3644612"/>
            <a:ext cx="1729139" cy="2881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400"/>
              </a:lnSpc>
              <a:spcAft>
                <a:spcPts val="600"/>
              </a:spcAft>
            </a:pPr>
            <a:r>
              <a:rPr lang="en-US" sz="1800" b="1" dirty="0" err="1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Spermatheca</a:t>
            </a:r>
            <a:endParaRPr lang="en-US" sz="1800" b="1" dirty="0">
              <a:solidFill>
                <a:srgbClr val="000000"/>
              </a:solidFill>
              <a:latin typeface="Arial"/>
              <a:ea typeface="ＭＳ Ｐゴシック" charset="0"/>
              <a:cs typeface="Arial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6919971" y="4190303"/>
            <a:ext cx="1003192" cy="2881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400"/>
              </a:lnSpc>
              <a:spcAft>
                <a:spcPts val="600"/>
              </a:spcAft>
            </a:pPr>
            <a:r>
              <a:rPr lang="en-US" sz="1800" b="1" dirty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Uterus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6908499" y="4645866"/>
            <a:ext cx="1003192" cy="2881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400"/>
              </a:lnSpc>
              <a:spcAft>
                <a:spcPts val="600"/>
              </a:spcAft>
            </a:pPr>
            <a:r>
              <a:rPr lang="en-US" sz="1800" b="1" dirty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Vulva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4547118" y="4111643"/>
            <a:ext cx="1409590" cy="5445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400"/>
              </a:lnSpc>
              <a:spcAft>
                <a:spcPts val="600"/>
              </a:spcAft>
            </a:pPr>
            <a:r>
              <a:rPr lang="en-US" sz="1800" b="1" dirty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Accessory</a:t>
            </a:r>
          </a:p>
          <a:p>
            <a:pPr>
              <a:lnSpc>
                <a:spcPts val="1400"/>
              </a:lnSpc>
              <a:spcAft>
                <a:spcPts val="600"/>
              </a:spcAft>
            </a:pPr>
            <a:r>
              <a:rPr lang="en-US" sz="1800" b="1" dirty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gland</a:t>
            </a:r>
          </a:p>
        </p:txBody>
      </p:sp>
    </p:spTree>
    <p:extLst>
      <p:ext uri="{BB962C8B-B14F-4D97-AF65-F5344CB8AC3E}">
        <p14:creationId xmlns:p14="http://schemas.microsoft.com/office/powerpoint/2010/main" val="160697689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46_UN03Summary_C3-U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9240" y="178562"/>
            <a:ext cx="6065520" cy="64373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Figure 45.UN03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59170" y="198407"/>
            <a:ext cx="2717280" cy="2881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400"/>
              </a:lnSpc>
              <a:spcAft>
                <a:spcPts val="600"/>
              </a:spcAft>
            </a:pPr>
            <a:r>
              <a:rPr lang="en-US" sz="1800" b="1" dirty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Human gametogenesis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564666" y="506485"/>
            <a:ext cx="2147011" cy="2881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400"/>
              </a:lnSpc>
              <a:spcAft>
                <a:spcPts val="600"/>
              </a:spcAft>
            </a:pPr>
            <a:r>
              <a:rPr lang="en-US" sz="1800" b="1" dirty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Spermatogenesis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904357" y="503207"/>
            <a:ext cx="1380096" cy="2881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400"/>
              </a:lnSpc>
              <a:spcAft>
                <a:spcPts val="600"/>
              </a:spcAft>
            </a:pPr>
            <a:r>
              <a:rPr lang="en-US" sz="1800" b="1" dirty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Oogenesis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032949" y="970314"/>
            <a:ext cx="1686533" cy="5445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400"/>
              </a:lnSpc>
              <a:spcAft>
                <a:spcPts val="600"/>
              </a:spcAft>
            </a:pPr>
            <a:r>
              <a:rPr lang="en-US" sz="1800" b="1" dirty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Primary</a:t>
            </a:r>
          </a:p>
          <a:p>
            <a:pPr>
              <a:lnSpc>
                <a:spcPts val="1400"/>
              </a:lnSpc>
              <a:spcAft>
                <a:spcPts val="600"/>
              </a:spcAft>
            </a:pPr>
            <a:r>
              <a:rPr lang="en-US" sz="1800" b="1" dirty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spermatocyte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971157" y="963686"/>
            <a:ext cx="1050715" cy="5445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400"/>
              </a:lnSpc>
              <a:spcAft>
                <a:spcPts val="600"/>
              </a:spcAft>
            </a:pPr>
            <a:r>
              <a:rPr lang="en-US" sz="1800" b="1" dirty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Primary</a:t>
            </a:r>
          </a:p>
          <a:p>
            <a:pPr>
              <a:lnSpc>
                <a:spcPts val="1400"/>
              </a:lnSpc>
              <a:spcAft>
                <a:spcPts val="600"/>
              </a:spcAft>
            </a:pPr>
            <a:r>
              <a:rPr lang="en-US" sz="1800" b="1" dirty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oocyte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295617" y="1787957"/>
            <a:ext cx="1381733" cy="2881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400"/>
              </a:lnSpc>
              <a:spcAft>
                <a:spcPts val="600"/>
              </a:spcAft>
            </a:pPr>
            <a:r>
              <a:rPr lang="en-US" sz="1800" b="1" dirty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Polar body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858081" y="2214095"/>
            <a:ext cx="1381733" cy="5445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400"/>
              </a:lnSpc>
              <a:spcAft>
                <a:spcPts val="600"/>
              </a:spcAft>
            </a:pPr>
            <a:r>
              <a:rPr lang="en-US" sz="1800" b="1" dirty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Secondary</a:t>
            </a:r>
          </a:p>
          <a:p>
            <a:pPr>
              <a:lnSpc>
                <a:spcPts val="1400"/>
              </a:lnSpc>
              <a:spcAft>
                <a:spcPts val="600"/>
              </a:spcAft>
            </a:pPr>
            <a:r>
              <a:rPr lang="en-US" sz="1800" b="1" dirty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oocyte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298415" y="2219010"/>
            <a:ext cx="1863519" cy="5445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400"/>
              </a:lnSpc>
              <a:spcAft>
                <a:spcPts val="600"/>
              </a:spcAft>
            </a:pPr>
            <a:r>
              <a:rPr lang="en-US" sz="1800" b="1" dirty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Secondary</a:t>
            </a:r>
          </a:p>
          <a:p>
            <a:pPr>
              <a:lnSpc>
                <a:spcPts val="1400"/>
              </a:lnSpc>
              <a:spcAft>
                <a:spcPts val="600"/>
              </a:spcAft>
            </a:pPr>
            <a:r>
              <a:rPr lang="en-US" sz="1800" b="1" dirty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spermatocytes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606491" y="3256314"/>
            <a:ext cx="1440734" cy="2881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400"/>
              </a:lnSpc>
              <a:spcAft>
                <a:spcPts val="600"/>
              </a:spcAft>
            </a:pPr>
            <a:r>
              <a:rPr lang="en-US" sz="1800" b="1" dirty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Spermatids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595020" y="3905169"/>
            <a:ext cx="944206" cy="2881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400"/>
              </a:lnSpc>
              <a:spcAft>
                <a:spcPts val="600"/>
              </a:spcAft>
            </a:pPr>
            <a:r>
              <a:rPr lang="en-US" sz="1800" b="1" dirty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Sperm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222257" y="5491441"/>
            <a:ext cx="1439097" cy="2881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400"/>
              </a:lnSpc>
              <a:spcAft>
                <a:spcPts val="600"/>
              </a:spcAft>
            </a:pPr>
            <a:r>
              <a:rPr lang="en-US" sz="1800" b="1" dirty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Polar body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899430" y="5955198"/>
            <a:ext cx="1439097" cy="5445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400"/>
              </a:lnSpc>
              <a:spcAft>
                <a:spcPts val="600"/>
              </a:spcAft>
            </a:pPr>
            <a:r>
              <a:rPr lang="en-US" sz="1800" b="1" dirty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Fertilized</a:t>
            </a:r>
          </a:p>
          <a:p>
            <a:pPr>
              <a:lnSpc>
                <a:spcPts val="1400"/>
              </a:lnSpc>
              <a:spcAft>
                <a:spcPts val="600"/>
              </a:spcAft>
            </a:pPr>
            <a:r>
              <a:rPr lang="en-US" sz="1800" b="1" dirty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egg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397124" y="1060372"/>
            <a:ext cx="503396" cy="2881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400"/>
              </a:lnSpc>
              <a:spcAft>
                <a:spcPts val="600"/>
              </a:spcAft>
            </a:pPr>
            <a:r>
              <a:rPr lang="en-US" sz="1600" b="1" dirty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2</a:t>
            </a:r>
            <a:r>
              <a:rPr lang="en-US" sz="1600" b="1" i="1" dirty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n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343524" y="1065288"/>
            <a:ext cx="503396" cy="2881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400"/>
              </a:lnSpc>
              <a:spcAft>
                <a:spcPts val="600"/>
              </a:spcAft>
            </a:pPr>
            <a:r>
              <a:rPr lang="en-US" sz="1600" b="1" dirty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2</a:t>
            </a:r>
            <a:r>
              <a:rPr lang="en-US" sz="1600" b="1" i="1" dirty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n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020310" y="1742074"/>
            <a:ext cx="296915" cy="2881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400"/>
              </a:lnSpc>
              <a:spcAft>
                <a:spcPts val="600"/>
              </a:spcAft>
            </a:pPr>
            <a:r>
              <a:rPr lang="en-US" sz="1600" b="1" i="1" dirty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n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394322" y="2328732"/>
            <a:ext cx="296915" cy="2881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400"/>
              </a:lnSpc>
              <a:spcAft>
                <a:spcPts val="600"/>
              </a:spcAft>
            </a:pPr>
            <a:r>
              <a:rPr lang="en-US" sz="1600" b="1" i="1" dirty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n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956785" y="5455389"/>
            <a:ext cx="296915" cy="2881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400"/>
              </a:lnSpc>
              <a:spcAft>
                <a:spcPts val="600"/>
              </a:spcAft>
            </a:pPr>
            <a:r>
              <a:rPr lang="en-US" sz="1600" b="1" i="1" dirty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n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322601" y="6058434"/>
            <a:ext cx="296915" cy="2881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400"/>
              </a:lnSpc>
              <a:spcAft>
                <a:spcPts val="600"/>
              </a:spcAft>
            </a:pPr>
            <a:r>
              <a:rPr lang="en-US" sz="1600" b="1" i="1" dirty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n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910419" y="2327092"/>
            <a:ext cx="296915" cy="2881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400"/>
              </a:lnSpc>
              <a:spcAft>
                <a:spcPts val="600"/>
              </a:spcAft>
            </a:pPr>
            <a:r>
              <a:rPr lang="en-US" sz="1600" b="1" i="1" dirty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n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857594" y="2323815"/>
            <a:ext cx="296915" cy="2881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400"/>
              </a:lnSpc>
              <a:spcAft>
                <a:spcPts val="600"/>
              </a:spcAft>
            </a:pPr>
            <a:r>
              <a:rPr lang="en-US" sz="1600" b="1" i="1" dirty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n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157476" y="3230021"/>
            <a:ext cx="296915" cy="2881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400"/>
              </a:lnSpc>
              <a:spcAft>
                <a:spcPts val="600"/>
              </a:spcAft>
            </a:pPr>
            <a:r>
              <a:rPr lang="en-US" sz="1600" b="1" i="1" dirty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n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662586" y="3226743"/>
            <a:ext cx="296915" cy="2881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400"/>
              </a:lnSpc>
              <a:spcAft>
                <a:spcPts val="600"/>
              </a:spcAft>
            </a:pPr>
            <a:r>
              <a:rPr lang="en-US" sz="1600" b="1" i="1" dirty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n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2126727" y="3223467"/>
            <a:ext cx="296915" cy="2881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400"/>
              </a:lnSpc>
              <a:spcAft>
                <a:spcPts val="600"/>
              </a:spcAft>
            </a:pPr>
            <a:r>
              <a:rPr lang="en-US" sz="1600" b="1" i="1" dirty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n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631834" y="3228383"/>
            <a:ext cx="296915" cy="2881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400"/>
              </a:lnSpc>
              <a:spcAft>
                <a:spcPts val="600"/>
              </a:spcAft>
            </a:pPr>
            <a:r>
              <a:rPr lang="en-US" sz="1600" b="1" i="1" dirty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n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111587" y="3978913"/>
            <a:ext cx="296915" cy="2881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400"/>
              </a:lnSpc>
              <a:spcAft>
                <a:spcPts val="600"/>
              </a:spcAft>
            </a:pPr>
            <a:r>
              <a:rPr lang="en-US" sz="1600" b="1" i="1" dirty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n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2616694" y="3983830"/>
            <a:ext cx="296915" cy="2881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400"/>
              </a:lnSpc>
              <a:spcAft>
                <a:spcPts val="600"/>
              </a:spcAft>
            </a:pPr>
            <a:r>
              <a:rPr lang="en-US" sz="1600" b="1" i="1" dirty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n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2105415" y="3972359"/>
            <a:ext cx="296915" cy="2881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400"/>
              </a:lnSpc>
              <a:spcAft>
                <a:spcPts val="600"/>
              </a:spcAft>
            </a:pPr>
            <a:r>
              <a:rPr lang="en-US" sz="1600" b="1" i="1" dirty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n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577749" y="3977276"/>
            <a:ext cx="296915" cy="2881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400"/>
              </a:lnSpc>
              <a:spcAft>
                <a:spcPts val="600"/>
              </a:spcAft>
            </a:pPr>
            <a:r>
              <a:rPr lang="en-US" sz="1600" b="1" i="1" dirty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n</a:t>
            </a:r>
          </a:p>
        </p:txBody>
      </p:sp>
    </p:spTree>
    <p:extLst>
      <p:ext uri="{BB962C8B-B14F-4D97-AF65-F5344CB8AC3E}">
        <p14:creationId xmlns:p14="http://schemas.microsoft.com/office/powerpoint/2010/main" val="207852273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Figure 45.UN04</a:t>
            </a:r>
          </a:p>
        </p:txBody>
      </p:sp>
      <p:pic>
        <p:nvPicPr>
          <p:cNvPr id="36" name="Picture 35" descr="46_UN04Summary_C4-U.jpg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15"/>
          <a:stretch/>
        </p:blipFill>
        <p:spPr>
          <a:xfrm>
            <a:off x="402450" y="274232"/>
            <a:ext cx="8316048" cy="620643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60719" y="355309"/>
            <a:ext cx="2237427" cy="2829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400"/>
              </a:lnSpc>
              <a:spcAft>
                <a:spcPts val="600"/>
              </a:spcAft>
            </a:pPr>
            <a:r>
              <a:rPr lang="en-US" sz="1800" b="1" dirty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Ovarian cycle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36793" y="1518926"/>
            <a:ext cx="1950953" cy="2829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400"/>
              </a:lnSpc>
              <a:spcAft>
                <a:spcPts val="600"/>
              </a:spcAft>
            </a:pPr>
            <a:r>
              <a:rPr lang="en-US" sz="1800" b="1" dirty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Growing follicle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70374" y="2972242"/>
            <a:ext cx="3024442" cy="2829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400"/>
              </a:lnSpc>
              <a:spcAft>
                <a:spcPts val="600"/>
              </a:spcAft>
            </a:pPr>
            <a:r>
              <a:rPr lang="en-US" sz="1800" b="1" dirty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Uterine (menstrual) cycle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653519" y="3773739"/>
            <a:ext cx="1691835" cy="2829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400"/>
              </a:lnSpc>
              <a:spcAft>
                <a:spcPts val="600"/>
              </a:spcAft>
            </a:pPr>
            <a:r>
              <a:rPr lang="en-US" sz="1800" b="1" dirty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Endometrium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650300" y="2394458"/>
            <a:ext cx="1960611" cy="2829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400"/>
              </a:lnSpc>
              <a:spcAft>
                <a:spcPts val="600"/>
              </a:spcAft>
            </a:pPr>
            <a:r>
              <a:rPr lang="en-US" sz="1800" b="1" dirty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Follicular phase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170147" y="5473298"/>
            <a:ext cx="2390329" cy="2829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400"/>
              </a:lnSpc>
              <a:spcAft>
                <a:spcPts val="600"/>
              </a:spcAft>
            </a:pPr>
            <a:r>
              <a:rPr lang="en-US" sz="1800" b="1" dirty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Proliferative phase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570871" y="5462033"/>
            <a:ext cx="2047519" cy="2829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400"/>
              </a:lnSpc>
              <a:spcAft>
                <a:spcPts val="600"/>
              </a:spcAft>
            </a:pPr>
            <a:r>
              <a:rPr lang="en-US" sz="1800" b="1" dirty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Secretory phase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37010" y="5474912"/>
            <a:ext cx="1809323" cy="534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400"/>
              </a:lnSpc>
              <a:spcAft>
                <a:spcPts val="600"/>
              </a:spcAft>
            </a:pPr>
            <a:r>
              <a:rPr lang="en-US" sz="1800" b="1" dirty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Menstrual flow</a:t>
            </a:r>
          </a:p>
          <a:p>
            <a:pPr algn="ctr">
              <a:lnSpc>
                <a:spcPts val="1400"/>
              </a:lnSpc>
              <a:spcAft>
                <a:spcPts val="600"/>
              </a:spcAft>
            </a:pPr>
            <a:r>
              <a:rPr lang="en-US" sz="1800" b="1" dirty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phase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41840" y="6043042"/>
            <a:ext cx="331865" cy="2829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400"/>
              </a:lnSpc>
              <a:spcAft>
                <a:spcPts val="600"/>
              </a:spcAft>
            </a:pPr>
            <a:r>
              <a:rPr lang="en-US" sz="1800" b="1" dirty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0</a:t>
            </a:r>
          </a:p>
        </p:txBody>
      </p:sp>
      <p:cxnSp>
        <p:nvCxnSpPr>
          <p:cNvPr id="14" name="Straight Connector 13"/>
          <p:cNvCxnSpPr/>
          <p:nvPr/>
        </p:nvCxnSpPr>
        <p:spPr bwMode="auto">
          <a:xfrm>
            <a:off x="3151179" y="4014275"/>
            <a:ext cx="317497" cy="340175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9" name="Right Brace 18"/>
          <p:cNvSpPr/>
          <p:nvPr/>
        </p:nvSpPr>
        <p:spPr bwMode="auto">
          <a:xfrm rot="5400000">
            <a:off x="1129568" y="4637932"/>
            <a:ext cx="210585" cy="1461129"/>
          </a:xfrm>
          <a:prstGeom prst="rightBrace">
            <a:avLst>
              <a:gd name="adj1" fmla="val 40641"/>
              <a:gd name="adj2" fmla="val 49335"/>
            </a:avLst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000000"/>
              </a:solidFill>
              <a:latin typeface="Times" pitchFamily="84" charset="0"/>
              <a:ea typeface="ＭＳ Ｐゴシック" charset="0"/>
            </a:endParaRPr>
          </a:p>
        </p:txBody>
      </p:sp>
      <p:sp>
        <p:nvSpPr>
          <p:cNvPr id="20" name="Right Brace 19"/>
          <p:cNvSpPr/>
          <p:nvPr/>
        </p:nvSpPr>
        <p:spPr bwMode="auto">
          <a:xfrm rot="5400000">
            <a:off x="3149559" y="4124429"/>
            <a:ext cx="210585" cy="2488136"/>
          </a:xfrm>
          <a:prstGeom prst="rightBrace">
            <a:avLst>
              <a:gd name="adj1" fmla="val 40641"/>
              <a:gd name="adj2" fmla="val 49335"/>
            </a:avLst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000000"/>
              </a:solidFill>
              <a:latin typeface="Times" pitchFamily="84" charset="0"/>
              <a:ea typeface="ＭＳ Ｐゴシック" charset="0"/>
            </a:endParaRPr>
          </a:p>
        </p:txBody>
      </p:sp>
      <p:sp>
        <p:nvSpPr>
          <p:cNvPr id="21" name="Right Brace 20"/>
          <p:cNvSpPr/>
          <p:nvPr/>
        </p:nvSpPr>
        <p:spPr bwMode="auto">
          <a:xfrm rot="5400000">
            <a:off x="6423336" y="3374427"/>
            <a:ext cx="210585" cy="3988145"/>
          </a:xfrm>
          <a:prstGeom prst="rightBrace">
            <a:avLst>
              <a:gd name="adj1" fmla="val 40641"/>
              <a:gd name="adj2" fmla="val 49335"/>
            </a:avLst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000000"/>
              </a:solidFill>
              <a:latin typeface="Times" pitchFamily="84" charset="0"/>
              <a:ea typeface="ＭＳ Ｐゴシック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766507" y="6043042"/>
            <a:ext cx="331865" cy="2829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400"/>
              </a:lnSpc>
              <a:spcAft>
                <a:spcPts val="600"/>
              </a:spcAft>
            </a:pPr>
            <a:r>
              <a:rPr lang="en-US" sz="1800" b="1" dirty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5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110381" y="6051090"/>
            <a:ext cx="524674" cy="2829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400"/>
              </a:lnSpc>
              <a:spcAft>
                <a:spcPts val="600"/>
              </a:spcAft>
            </a:pPr>
            <a:r>
              <a:rPr lang="en-US" sz="1800" b="1" dirty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10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230542" y="6051090"/>
            <a:ext cx="523064" cy="2829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400"/>
              </a:lnSpc>
              <a:spcAft>
                <a:spcPts val="600"/>
              </a:spcAft>
            </a:pPr>
            <a:r>
              <a:rPr lang="en-US" sz="1800" b="1" dirty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14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561275" y="6051090"/>
            <a:ext cx="523064" cy="2829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400"/>
              </a:lnSpc>
              <a:spcAft>
                <a:spcPts val="600"/>
              </a:spcAft>
            </a:pPr>
            <a:r>
              <a:rPr lang="en-US" sz="1800" b="1" dirty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15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003324" y="6051090"/>
            <a:ext cx="523064" cy="2829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400"/>
              </a:lnSpc>
              <a:spcAft>
                <a:spcPts val="600"/>
              </a:spcAft>
            </a:pPr>
            <a:r>
              <a:rPr lang="en-US" sz="1800" b="1" dirty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20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7414796" y="6051090"/>
            <a:ext cx="523064" cy="2829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400"/>
              </a:lnSpc>
              <a:spcAft>
                <a:spcPts val="600"/>
              </a:spcAft>
            </a:pPr>
            <a:r>
              <a:rPr lang="en-US" sz="1800" b="1" dirty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25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8287106" y="6051090"/>
            <a:ext cx="523064" cy="2829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400"/>
              </a:lnSpc>
              <a:spcAft>
                <a:spcPts val="600"/>
              </a:spcAft>
            </a:pPr>
            <a:r>
              <a:rPr lang="en-US" sz="1800" b="1" dirty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28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900280" y="2391241"/>
            <a:ext cx="1263730" cy="2829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400"/>
              </a:lnSpc>
              <a:spcAft>
                <a:spcPts val="600"/>
              </a:spcAft>
            </a:pPr>
            <a:r>
              <a:rPr lang="en-US" sz="1800" b="1" dirty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Ovulation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812281" y="2396070"/>
            <a:ext cx="1765873" cy="2829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400"/>
              </a:lnSpc>
              <a:spcAft>
                <a:spcPts val="600"/>
              </a:spcAft>
            </a:pPr>
            <a:r>
              <a:rPr lang="en-US" sz="1800" b="1" dirty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Luteal phase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2453406" y="1515707"/>
            <a:ext cx="144687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100"/>
              </a:lnSpc>
              <a:spcAft>
                <a:spcPts val="600"/>
              </a:spcAft>
            </a:pPr>
            <a:r>
              <a:rPr lang="en-US" sz="1800" b="1" dirty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Maturing follicle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500057" y="1432016"/>
            <a:ext cx="1133362" cy="557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500"/>
              </a:lnSpc>
              <a:spcAft>
                <a:spcPts val="600"/>
              </a:spcAft>
            </a:pPr>
            <a:r>
              <a:rPr lang="en-US" sz="1800" b="1" dirty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Corpus</a:t>
            </a:r>
          </a:p>
          <a:p>
            <a:pPr algn="ctr">
              <a:lnSpc>
                <a:spcPts val="1500"/>
              </a:lnSpc>
              <a:spcAft>
                <a:spcPts val="600"/>
              </a:spcAft>
            </a:pPr>
            <a:r>
              <a:rPr lang="en-US" sz="1800" b="1" dirty="0" err="1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luteum</a:t>
            </a:r>
            <a:endParaRPr lang="en-US" sz="1800" b="1" dirty="0">
              <a:solidFill>
                <a:srgbClr val="000000"/>
              </a:solidFill>
              <a:latin typeface="Arial"/>
              <a:ea typeface="ＭＳ Ｐゴシック" charset="0"/>
              <a:cs typeface="Arial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856803" y="1420750"/>
            <a:ext cx="1861695" cy="557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500"/>
              </a:lnSpc>
              <a:spcAft>
                <a:spcPts val="600"/>
              </a:spcAft>
            </a:pPr>
            <a:r>
              <a:rPr lang="en-US" sz="1800" b="1" dirty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Degenerating</a:t>
            </a:r>
          </a:p>
          <a:p>
            <a:pPr algn="ctr">
              <a:lnSpc>
                <a:spcPts val="1500"/>
              </a:lnSpc>
              <a:spcAft>
                <a:spcPts val="600"/>
              </a:spcAft>
            </a:pPr>
            <a:r>
              <a:rPr lang="en-US" sz="1800" b="1" dirty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corpus </a:t>
            </a:r>
            <a:r>
              <a:rPr lang="en-US" sz="1800" b="1" dirty="0" err="1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luteum</a:t>
            </a:r>
            <a:endParaRPr lang="en-US" sz="1800" b="1" dirty="0">
              <a:solidFill>
                <a:srgbClr val="000000"/>
              </a:solidFill>
              <a:latin typeface="Arial"/>
              <a:ea typeface="ＭＳ Ｐゴシック" charset="0"/>
              <a:cs typeface="Arial"/>
            </a:endParaRPr>
          </a:p>
        </p:txBody>
      </p:sp>
      <p:sp>
        <p:nvSpPr>
          <p:cNvPr id="34" name="Right Brace 33"/>
          <p:cNvSpPr/>
          <p:nvPr/>
        </p:nvSpPr>
        <p:spPr bwMode="auto">
          <a:xfrm rot="5400000">
            <a:off x="6442827" y="166824"/>
            <a:ext cx="210585" cy="3878726"/>
          </a:xfrm>
          <a:prstGeom prst="rightBrace">
            <a:avLst>
              <a:gd name="adj1" fmla="val 40641"/>
              <a:gd name="adj2" fmla="val 47364"/>
            </a:avLst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000000"/>
              </a:solidFill>
              <a:latin typeface="Times" pitchFamily="84" charset="0"/>
              <a:ea typeface="ＭＳ Ｐゴシック" charset="0"/>
            </a:endParaRPr>
          </a:p>
        </p:txBody>
      </p:sp>
      <p:sp>
        <p:nvSpPr>
          <p:cNvPr id="35" name="Right Brace 34"/>
          <p:cNvSpPr/>
          <p:nvPr/>
        </p:nvSpPr>
        <p:spPr bwMode="auto">
          <a:xfrm rot="5400000">
            <a:off x="2391895" y="166824"/>
            <a:ext cx="210585" cy="3878726"/>
          </a:xfrm>
          <a:prstGeom prst="rightBrace">
            <a:avLst>
              <a:gd name="adj1" fmla="val 40641"/>
              <a:gd name="adj2" fmla="val 47364"/>
            </a:avLst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000000"/>
              </a:solidFill>
              <a:latin typeface="Times" pitchFamily="84" charset="0"/>
              <a:ea typeface="ＭＳ Ｐゴシック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41840" y="6298136"/>
            <a:ext cx="896261" cy="2829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400"/>
              </a:lnSpc>
              <a:spcAft>
                <a:spcPts val="600"/>
              </a:spcAft>
            </a:pPr>
            <a:r>
              <a:rPr lang="en-US" sz="1800" b="1" dirty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Day</a:t>
            </a:r>
          </a:p>
        </p:txBody>
      </p:sp>
    </p:spTree>
    <p:extLst>
      <p:ext uri="{BB962C8B-B14F-4D97-AF65-F5344CB8AC3E}">
        <p14:creationId xmlns:p14="http://schemas.microsoft.com/office/powerpoint/2010/main" val="382428545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46_UN05Test_Q13-U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04" y="734568"/>
            <a:ext cx="8546592" cy="53888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Figure 45.UN05</a:t>
            </a:r>
          </a:p>
        </p:txBody>
      </p:sp>
    </p:spTree>
    <p:extLst>
      <p:ext uri="{BB962C8B-B14F-4D97-AF65-F5344CB8AC3E}">
        <p14:creationId xmlns:p14="http://schemas.microsoft.com/office/powerpoint/2010/main" val="37439576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2" name="Rectangle 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Hormonale</a:t>
            </a:r>
            <a:r>
              <a:rPr lang="en-US" dirty="0"/>
              <a:t> </a:t>
            </a:r>
            <a:r>
              <a:rPr lang="en-US" dirty="0" err="1"/>
              <a:t>regulatie</a:t>
            </a:r>
            <a:r>
              <a:rPr lang="en-US" dirty="0"/>
              <a:t> </a:t>
            </a:r>
            <a:r>
              <a:rPr lang="en-US" dirty="0" err="1"/>
              <a:t>bij</a:t>
            </a:r>
            <a:r>
              <a:rPr lang="en-US" dirty="0"/>
              <a:t> de man</a:t>
            </a:r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400" y="1705769"/>
            <a:ext cx="5410200" cy="5009444"/>
          </a:xfrm>
        </p:spPr>
      </p:pic>
    </p:spTree>
    <p:extLst>
      <p:ext uri="{BB962C8B-B14F-4D97-AF65-F5344CB8AC3E}">
        <p14:creationId xmlns:p14="http://schemas.microsoft.com/office/powerpoint/2010/main" val="42221996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err="1"/>
              <a:t>Hormonale</a:t>
            </a:r>
            <a:r>
              <a:rPr lang="en-US" dirty="0"/>
              <a:t> </a:t>
            </a:r>
            <a:r>
              <a:rPr lang="en-US" dirty="0" err="1"/>
              <a:t>regulatie</a:t>
            </a:r>
            <a:r>
              <a:rPr lang="en-US" dirty="0"/>
              <a:t> </a:t>
            </a:r>
            <a:r>
              <a:rPr lang="en-US" dirty="0" err="1"/>
              <a:t>bij</a:t>
            </a:r>
            <a:r>
              <a:rPr lang="en-US" dirty="0"/>
              <a:t> de </a:t>
            </a:r>
            <a:r>
              <a:rPr lang="en-US" dirty="0" err="1"/>
              <a:t>vrouw</a:t>
            </a:r>
            <a:r>
              <a:rPr lang="en-US" dirty="0"/>
              <a:t> (</a:t>
            </a:r>
            <a:r>
              <a:rPr lang="en-US" dirty="0" err="1"/>
              <a:t>Ovulatie</a:t>
            </a:r>
            <a:r>
              <a:rPr lang="en-US" dirty="0"/>
              <a:t>)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5954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sz="2800" dirty="0"/>
          </a:p>
        </p:txBody>
      </p:sp>
      <p:pic>
        <p:nvPicPr>
          <p:cNvPr id="2" name="Afbeelding 1"/>
          <p:cNvPicPr>
            <a:picLocks noChangeAspect="1"/>
          </p:cNvPicPr>
          <p:nvPr/>
        </p:nvPicPr>
        <p:blipFill rotWithShape="1">
          <a:blip r:embed="rId3"/>
          <a:srcRect b="13796"/>
          <a:stretch/>
        </p:blipFill>
        <p:spPr>
          <a:xfrm>
            <a:off x="1440000" y="1648731"/>
            <a:ext cx="6629380" cy="452346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3"/>
          <p:cNvSpPr>
            <a:spLocks noGrp="1" noChangeArrowheads="1"/>
          </p:cNvSpPr>
          <p:nvPr>
            <p:ph idx="1"/>
          </p:nvPr>
        </p:nvSpPr>
        <p:spPr>
          <a:xfrm>
            <a:off x="289810" y="304800"/>
            <a:ext cx="7110789" cy="3744215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en-US" sz="2000" dirty="0"/>
              <a:t>1. </a:t>
            </a:r>
            <a:r>
              <a:rPr lang="en-US" sz="2000" dirty="0" err="1"/>
              <a:t>Rijpen</a:t>
            </a:r>
            <a:r>
              <a:rPr lang="en-US" sz="2000" dirty="0"/>
              <a:t> </a:t>
            </a:r>
            <a:r>
              <a:rPr lang="en-US" sz="2000" dirty="0" err="1"/>
              <a:t>follikel</a:t>
            </a:r>
            <a:endParaRPr lang="en-US" sz="2000" dirty="0"/>
          </a:p>
          <a:p>
            <a:pPr marL="0" indent="0" eaLnBrk="1" hangingPunct="1">
              <a:buNone/>
            </a:pPr>
            <a:r>
              <a:rPr lang="en-US" sz="2000" dirty="0"/>
              <a:t>2. </a:t>
            </a:r>
            <a:r>
              <a:rPr lang="en-US" sz="2000" dirty="0" err="1"/>
              <a:t>Ovulatie</a:t>
            </a:r>
            <a:endParaRPr lang="en-US" sz="2000" dirty="0"/>
          </a:p>
          <a:p>
            <a:pPr marL="0" indent="0" eaLnBrk="1" hangingPunct="1">
              <a:buNone/>
            </a:pPr>
            <a:r>
              <a:rPr lang="en-US" sz="2000" dirty="0"/>
              <a:t>3. </a:t>
            </a:r>
            <a:r>
              <a:rPr lang="en-US" sz="2000" dirty="0" err="1"/>
              <a:t>Gele</a:t>
            </a:r>
            <a:r>
              <a:rPr lang="en-US" sz="2000" dirty="0"/>
              <a:t> </a:t>
            </a:r>
            <a:r>
              <a:rPr lang="en-US" sz="2000" dirty="0" err="1"/>
              <a:t>lichaam</a:t>
            </a:r>
            <a:endParaRPr lang="en-US" sz="2000" dirty="0"/>
          </a:p>
          <a:p>
            <a:pPr marL="0" indent="0" eaLnBrk="1" hangingPunct="1">
              <a:buNone/>
            </a:pPr>
            <a:r>
              <a:rPr lang="en-US" sz="2000" dirty="0"/>
              <a:t>4. </a:t>
            </a:r>
            <a:r>
              <a:rPr lang="en-US" sz="2000" dirty="0" err="1"/>
              <a:t>Lichaamstemperatuur</a:t>
            </a:r>
            <a:endParaRPr lang="en-US" sz="2000" dirty="0"/>
          </a:p>
          <a:p>
            <a:pPr marL="0" indent="0" eaLnBrk="1" hangingPunct="1">
              <a:buNone/>
            </a:pPr>
            <a:r>
              <a:rPr lang="en-US" sz="2000" dirty="0"/>
              <a:t>5. </a:t>
            </a:r>
            <a:r>
              <a:rPr lang="en-US" sz="2000" dirty="0" err="1"/>
              <a:t>Hormoonafgifte</a:t>
            </a:r>
            <a:r>
              <a:rPr lang="en-US" sz="2000" dirty="0"/>
              <a:t> </a:t>
            </a:r>
            <a:r>
              <a:rPr lang="en-US" sz="2000" dirty="0" err="1"/>
              <a:t>hypofyse</a:t>
            </a:r>
            <a:endParaRPr lang="en-US" sz="2000" dirty="0"/>
          </a:p>
          <a:p>
            <a:pPr marL="0" indent="0" eaLnBrk="1" hangingPunct="1">
              <a:buNone/>
            </a:pPr>
            <a:r>
              <a:rPr lang="en-US" sz="2000" dirty="0"/>
              <a:t>6. </a:t>
            </a:r>
            <a:r>
              <a:rPr lang="en-US" sz="2000" dirty="0" err="1"/>
              <a:t>Hormoonafgifte</a:t>
            </a:r>
            <a:r>
              <a:rPr lang="en-US" sz="2000" dirty="0"/>
              <a:t> </a:t>
            </a:r>
            <a:r>
              <a:rPr lang="en-US" sz="2000" dirty="0" err="1"/>
              <a:t>eierstok</a:t>
            </a:r>
            <a:endParaRPr lang="en-US" sz="2000" dirty="0"/>
          </a:p>
          <a:p>
            <a:pPr marL="0" indent="0" eaLnBrk="1" hangingPunct="1">
              <a:buNone/>
            </a:pPr>
            <a:r>
              <a:rPr lang="en-US" sz="2000" dirty="0"/>
              <a:t>7. </a:t>
            </a:r>
            <a:r>
              <a:rPr lang="en-US" sz="2000" dirty="0" err="1"/>
              <a:t>Baarmoederslijmvlies</a:t>
            </a:r>
            <a:endParaRPr lang="en-US" sz="2000" dirty="0"/>
          </a:p>
          <a:p>
            <a:pPr marL="0" indent="0" eaLnBrk="1" hangingPunct="1">
              <a:buNone/>
            </a:pPr>
            <a:r>
              <a:rPr lang="en-US" sz="2000" dirty="0"/>
              <a:t>8. </a:t>
            </a:r>
            <a:r>
              <a:rPr lang="en-US" sz="2000" dirty="0" err="1"/>
              <a:t>Menstruatie</a:t>
            </a:r>
            <a:endParaRPr lang="en-US" sz="2000" dirty="0"/>
          </a:p>
          <a:p>
            <a:pPr marL="0" indent="0" eaLnBrk="1" hangingPunct="1">
              <a:buNone/>
            </a:pPr>
            <a:r>
              <a:rPr lang="en-US" sz="2000" dirty="0"/>
              <a:t>9. LH</a:t>
            </a:r>
          </a:p>
          <a:p>
            <a:pPr marL="0" indent="0" eaLnBrk="1" hangingPunct="1">
              <a:buNone/>
            </a:pPr>
            <a:r>
              <a:rPr lang="en-US" sz="2000" dirty="0"/>
              <a:t>10. FSH</a:t>
            </a:r>
          </a:p>
          <a:p>
            <a:pPr marL="0" indent="0" eaLnBrk="1" hangingPunct="1">
              <a:buNone/>
            </a:pPr>
            <a:r>
              <a:rPr lang="en-US" sz="2000" dirty="0"/>
              <a:t>11. </a:t>
            </a:r>
            <a:r>
              <a:rPr lang="en-US" sz="2000" dirty="0" err="1"/>
              <a:t>Oestrogenen</a:t>
            </a:r>
            <a:endParaRPr lang="en-US" sz="2000" dirty="0"/>
          </a:p>
          <a:p>
            <a:pPr marL="0" indent="0" eaLnBrk="1" hangingPunct="1">
              <a:buNone/>
            </a:pPr>
            <a:r>
              <a:rPr lang="en-US" sz="2000" dirty="0"/>
              <a:t>12. </a:t>
            </a:r>
            <a:r>
              <a:rPr lang="en-US" sz="2000" dirty="0" err="1"/>
              <a:t>Progesteron</a:t>
            </a:r>
            <a:endParaRPr lang="en-US" sz="2000" dirty="0"/>
          </a:p>
          <a:p>
            <a:pPr marL="0" indent="0" eaLnBrk="1" hangingPunct="1">
              <a:buNone/>
            </a:pPr>
            <a:endParaRPr lang="en-US" sz="2000" dirty="0"/>
          </a:p>
        </p:txBody>
      </p:sp>
      <p:pic>
        <p:nvPicPr>
          <p:cNvPr id="7" name="Afbeelding 6" descr="H:\01 School\biologie2011-2012\klas 4 vwo 11-12\thema 2 voortplanting\menstruatiecyclus.jp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136306"/>
            <a:ext cx="5760720" cy="66967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968186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5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5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5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5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5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5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5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5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err="1"/>
              <a:t>Hormonale</a:t>
            </a:r>
            <a:r>
              <a:rPr lang="en-US" dirty="0"/>
              <a:t> </a:t>
            </a:r>
            <a:r>
              <a:rPr lang="en-US" dirty="0" err="1"/>
              <a:t>regulatie</a:t>
            </a:r>
            <a:r>
              <a:rPr lang="en-US" dirty="0"/>
              <a:t> </a:t>
            </a:r>
            <a:r>
              <a:rPr lang="en-US" dirty="0" err="1"/>
              <a:t>bij</a:t>
            </a:r>
            <a:r>
              <a:rPr lang="en-US" dirty="0"/>
              <a:t> de </a:t>
            </a:r>
            <a:r>
              <a:rPr lang="en-US" dirty="0" err="1"/>
              <a:t>vrouw</a:t>
            </a:r>
            <a:r>
              <a:rPr lang="en-US" dirty="0"/>
              <a:t> (</a:t>
            </a:r>
            <a:r>
              <a:rPr lang="en-US" dirty="0" err="1"/>
              <a:t>niet</a:t>
            </a:r>
            <a:r>
              <a:rPr lang="en-US" dirty="0"/>
              <a:t> </a:t>
            </a:r>
            <a:r>
              <a:rPr lang="en-US" dirty="0" err="1"/>
              <a:t>zwanger</a:t>
            </a:r>
            <a:r>
              <a:rPr lang="en-US" dirty="0"/>
              <a:t>)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5954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sz="2800" dirty="0"/>
          </a:p>
        </p:txBody>
      </p:sp>
      <p:grpSp>
        <p:nvGrpSpPr>
          <p:cNvPr id="4" name="Groep 3"/>
          <p:cNvGrpSpPr/>
          <p:nvPr/>
        </p:nvGrpSpPr>
        <p:grpSpPr>
          <a:xfrm>
            <a:off x="3124200" y="1121972"/>
            <a:ext cx="4134485" cy="5702300"/>
            <a:chOff x="0" y="0"/>
            <a:chExt cx="4171950" cy="5753100"/>
          </a:xfrm>
        </p:grpSpPr>
        <p:pic>
          <p:nvPicPr>
            <p:cNvPr id="5" name="Afbeelding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" y="0"/>
              <a:ext cx="4057650" cy="5753100"/>
            </a:xfrm>
            <a:prstGeom prst="rect">
              <a:avLst/>
            </a:prstGeom>
          </p:spPr>
        </p:pic>
        <p:pic>
          <p:nvPicPr>
            <p:cNvPr id="6" name="Afbeelding 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587" b="73344"/>
            <a:stretch/>
          </p:blipFill>
          <p:spPr bwMode="auto">
            <a:xfrm>
              <a:off x="0" y="57150"/>
              <a:ext cx="990600" cy="1533525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075387368"/>
      </p:ext>
    </p:extLst>
  </p:cSld>
  <p:clrMapOvr>
    <a:masterClrMapping/>
  </p:clrMapOvr>
</p:sld>
</file>

<file path=ppt/theme/theme1.xml><?xml version="1.0" encoding="utf-8"?>
<a:theme xmlns:a="http://schemas.openxmlformats.org/drawingml/2006/main" name="31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Times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0.xml><?xml version="1.0" encoding="utf-8"?>
<a:theme xmlns:a="http://schemas.openxmlformats.org/drawingml/2006/main" name="43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Times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1.xml><?xml version="1.0" encoding="utf-8"?>
<a:theme xmlns:a="http://schemas.openxmlformats.org/drawingml/2006/main" name="44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Times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2.xml><?xml version="1.0" encoding="utf-8"?>
<a:theme xmlns:a="http://schemas.openxmlformats.org/drawingml/2006/main" name="45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Times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3.xml><?xml version="1.0" encoding="utf-8"?>
<a:theme xmlns:a="http://schemas.openxmlformats.org/drawingml/2006/main" name="46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Times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4.xml><?xml version="1.0" encoding="utf-8"?>
<a:theme xmlns:a="http://schemas.openxmlformats.org/drawingml/2006/main" name="47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Times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5.xml><?xml version="1.0" encoding="utf-8"?>
<a:theme xmlns:a="http://schemas.openxmlformats.org/drawingml/2006/main" name="Campbell10e_ClickerTemplate">
  <a:themeElements>
    <a:clrScheme name="1_CC4eActiveLectureQuestions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CC4eActiveLectureQuestions">
      <a:majorFont>
        <a:latin typeface="Times New Roman"/>
        <a:ea typeface="Arial"/>
        <a:cs typeface="Arial"/>
      </a:majorFont>
      <a:minorFont>
        <a:latin typeface="Tahoma"/>
        <a:ea typeface="Arial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1_CC4eActiveLectureQuestion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C4eActiveLectureQuestions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C4eActiveLectureQuestions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C4eActiveLectureQuestions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C4eActiveLectureQuestions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C4eActiveLectureQuestions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C4eActiveLectureQuestions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C4eActiveLectureQuestions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C4eActiveLectureQuestions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C4eActiveLectureQuestions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C4eActiveLectureQuestions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C4eActiveLectureQuestions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C4eActiveLectureQuestions 13">
        <a:dk1>
          <a:srgbClr val="000000"/>
        </a:dk1>
        <a:lt1>
          <a:srgbClr val="FFFFFF"/>
        </a:lt1>
        <a:dk2>
          <a:srgbClr val="005472"/>
        </a:dk2>
        <a:lt2>
          <a:srgbClr val="00000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C4eActiveLectureQuestions 14">
        <a:dk1>
          <a:srgbClr val="000000"/>
        </a:dk1>
        <a:lt1>
          <a:srgbClr val="FFFFFF"/>
        </a:lt1>
        <a:dk2>
          <a:srgbClr val="333399"/>
        </a:dk2>
        <a:lt2>
          <a:srgbClr val="000000"/>
        </a:lt2>
        <a:accent1>
          <a:srgbClr val="B7DAB8"/>
        </a:accent1>
        <a:accent2>
          <a:srgbClr val="005472"/>
        </a:accent2>
        <a:accent3>
          <a:srgbClr val="FFFFFF"/>
        </a:accent3>
        <a:accent4>
          <a:srgbClr val="000000"/>
        </a:accent4>
        <a:accent5>
          <a:srgbClr val="D8EAD8"/>
        </a:accent5>
        <a:accent6>
          <a:srgbClr val="004B67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C4eActiveLectureQuestions 15">
        <a:dk1>
          <a:srgbClr val="000000"/>
        </a:dk1>
        <a:lt1>
          <a:srgbClr val="FFFFFF"/>
        </a:lt1>
        <a:dk2>
          <a:srgbClr val="0060AF"/>
        </a:dk2>
        <a:lt2>
          <a:srgbClr val="000000"/>
        </a:lt2>
        <a:accent1>
          <a:srgbClr val="F7955A"/>
        </a:accent1>
        <a:accent2>
          <a:srgbClr val="009247"/>
        </a:accent2>
        <a:accent3>
          <a:srgbClr val="FFFFFF"/>
        </a:accent3>
        <a:accent4>
          <a:srgbClr val="000000"/>
        </a:accent4>
        <a:accent5>
          <a:srgbClr val="FAC8B5"/>
        </a:accent5>
        <a:accent6>
          <a:srgbClr val="00843F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6.xml><?xml version="1.0" encoding="utf-8"?>
<a:theme xmlns:a="http://schemas.openxmlformats.org/drawingml/2006/main" name="48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Times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spDef>
    <a:lnDef>
      <a:spPr bwMode="auto"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7.xml><?xml version="1.0" encoding="utf-8"?>
<a:theme xmlns:a="http://schemas.openxmlformats.org/drawingml/2006/main" name="1_CC4eActiveLectureQuestions">
  <a:themeElements>
    <a:clrScheme name="1_CC4eActiveLectureQuestions 15">
      <a:dk1>
        <a:srgbClr val="000000"/>
      </a:dk1>
      <a:lt1>
        <a:srgbClr val="FFFFFF"/>
      </a:lt1>
      <a:dk2>
        <a:srgbClr val="0060AF"/>
      </a:dk2>
      <a:lt2>
        <a:srgbClr val="000000"/>
      </a:lt2>
      <a:accent1>
        <a:srgbClr val="F7955A"/>
      </a:accent1>
      <a:accent2>
        <a:srgbClr val="009247"/>
      </a:accent2>
      <a:accent3>
        <a:srgbClr val="FFFFFF"/>
      </a:accent3>
      <a:accent4>
        <a:srgbClr val="000000"/>
      </a:accent4>
      <a:accent5>
        <a:srgbClr val="FAC8B5"/>
      </a:accent5>
      <a:accent6>
        <a:srgbClr val="00843F"/>
      </a:accent6>
      <a:hlink>
        <a:srgbClr val="009999"/>
      </a:hlink>
      <a:folHlink>
        <a:srgbClr val="99CC00"/>
      </a:folHlink>
    </a:clrScheme>
    <a:fontScheme name="1_CC4eActiveLectureQuestions">
      <a:majorFont>
        <a:latin typeface="Times New Roman"/>
        <a:ea typeface="Arial"/>
        <a:cs typeface="Arial"/>
      </a:majorFont>
      <a:minorFont>
        <a:latin typeface="Tahoma"/>
        <a:ea typeface="Arial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1_CC4eActiveLectureQuestion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C4eActiveLectureQuestions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C4eActiveLectureQuestions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C4eActiveLectureQuestions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C4eActiveLectureQuestions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C4eActiveLectureQuestions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C4eActiveLectureQuestions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C4eActiveLectureQuestions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C4eActiveLectureQuestions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C4eActiveLectureQuestions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C4eActiveLectureQuestions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C4eActiveLectureQuestions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C4eActiveLectureQuestions 13">
        <a:dk1>
          <a:srgbClr val="000000"/>
        </a:dk1>
        <a:lt1>
          <a:srgbClr val="FFFFFF"/>
        </a:lt1>
        <a:dk2>
          <a:srgbClr val="005472"/>
        </a:dk2>
        <a:lt2>
          <a:srgbClr val="00000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C4eActiveLectureQuestions 14">
        <a:dk1>
          <a:srgbClr val="000000"/>
        </a:dk1>
        <a:lt1>
          <a:srgbClr val="FFFFFF"/>
        </a:lt1>
        <a:dk2>
          <a:srgbClr val="333399"/>
        </a:dk2>
        <a:lt2>
          <a:srgbClr val="000000"/>
        </a:lt2>
        <a:accent1>
          <a:srgbClr val="B7DAB8"/>
        </a:accent1>
        <a:accent2>
          <a:srgbClr val="005472"/>
        </a:accent2>
        <a:accent3>
          <a:srgbClr val="FFFFFF"/>
        </a:accent3>
        <a:accent4>
          <a:srgbClr val="000000"/>
        </a:accent4>
        <a:accent5>
          <a:srgbClr val="D8EAD8"/>
        </a:accent5>
        <a:accent6>
          <a:srgbClr val="004B67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C4eActiveLectureQuestions 15">
        <a:dk1>
          <a:srgbClr val="000000"/>
        </a:dk1>
        <a:lt1>
          <a:srgbClr val="FFFFFF"/>
        </a:lt1>
        <a:dk2>
          <a:srgbClr val="0060AF"/>
        </a:dk2>
        <a:lt2>
          <a:srgbClr val="000000"/>
        </a:lt2>
        <a:accent1>
          <a:srgbClr val="F7955A"/>
        </a:accent1>
        <a:accent2>
          <a:srgbClr val="009247"/>
        </a:accent2>
        <a:accent3>
          <a:srgbClr val="FFFFFF"/>
        </a:accent3>
        <a:accent4>
          <a:srgbClr val="000000"/>
        </a:accent4>
        <a:accent5>
          <a:srgbClr val="FAC8B5"/>
        </a:accent5>
        <a:accent6>
          <a:srgbClr val="00843F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8.xml><?xml version="1.0" encoding="utf-8"?>
<a:theme xmlns:a="http://schemas.openxmlformats.org/drawingml/2006/main" name="1_Campbell10e_ClickerTemplate">
  <a:themeElements>
    <a:clrScheme name="1_CC4eActiveLectureQuestions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CC4eActiveLectureQuestions">
      <a:majorFont>
        <a:latin typeface="Times New Roman"/>
        <a:ea typeface="Arial"/>
        <a:cs typeface="Arial"/>
      </a:majorFont>
      <a:minorFont>
        <a:latin typeface="Tahoma"/>
        <a:ea typeface="Arial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1_CC4eActiveLectureQuestion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C4eActiveLectureQuestions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C4eActiveLectureQuestions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C4eActiveLectureQuestions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C4eActiveLectureQuestions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C4eActiveLectureQuestions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C4eActiveLectureQuestions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C4eActiveLectureQuestions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C4eActiveLectureQuestions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C4eActiveLectureQuestions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C4eActiveLectureQuestions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C4eActiveLectureQuestions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C4eActiveLectureQuestions 13">
        <a:dk1>
          <a:srgbClr val="000000"/>
        </a:dk1>
        <a:lt1>
          <a:srgbClr val="FFFFFF"/>
        </a:lt1>
        <a:dk2>
          <a:srgbClr val="005472"/>
        </a:dk2>
        <a:lt2>
          <a:srgbClr val="00000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C4eActiveLectureQuestions 14">
        <a:dk1>
          <a:srgbClr val="000000"/>
        </a:dk1>
        <a:lt1>
          <a:srgbClr val="FFFFFF"/>
        </a:lt1>
        <a:dk2>
          <a:srgbClr val="333399"/>
        </a:dk2>
        <a:lt2>
          <a:srgbClr val="000000"/>
        </a:lt2>
        <a:accent1>
          <a:srgbClr val="B7DAB8"/>
        </a:accent1>
        <a:accent2>
          <a:srgbClr val="005472"/>
        </a:accent2>
        <a:accent3>
          <a:srgbClr val="FFFFFF"/>
        </a:accent3>
        <a:accent4>
          <a:srgbClr val="000000"/>
        </a:accent4>
        <a:accent5>
          <a:srgbClr val="D8EAD8"/>
        </a:accent5>
        <a:accent6>
          <a:srgbClr val="004B67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C4eActiveLectureQuestions 15">
        <a:dk1>
          <a:srgbClr val="000000"/>
        </a:dk1>
        <a:lt1>
          <a:srgbClr val="FFFFFF"/>
        </a:lt1>
        <a:dk2>
          <a:srgbClr val="0060AF"/>
        </a:dk2>
        <a:lt2>
          <a:srgbClr val="000000"/>
        </a:lt2>
        <a:accent1>
          <a:srgbClr val="F7955A"/>
        </a:accent1>
        <a:accent2>
          <a:srgbClr val="009247"/>
        </a:accent2>
        <a:accent3>
          <a:srgbClr val="FFFFFF"/>
        </a:accent3>
        <a:accent4>
          <a:srgbClr val="000000"/>
        </a:accent4>
        <a:accent5>
          <a:srgbClr val="FAC8B5"/>
        </a:accent5>
        <a:accent6>
          <a:srgbClr val="00843F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9.xml><?xml version="1.0" encoding="utf-8"?>
<a:theme xmlns:a="http://schemas.openxmlformats.org/drawingml/2006/main" name="HAN standaard NL">
  <a:themeElements>
    <a:clrScheme name="HAN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0B1A58"/>
      </a:accent1>
      <a:accent2>
        <a:srgbClr val="E11837"/>
      </a:accent2>
      <a:accent3>
        <a:srgbClr val="009DD9"/>
      </a:accent3>
      <a:accent4>
        <a:srgbClr val="FF7200"/>
      </a:accent4>
      <a:accent5>
        <a:srgbClr val="A24CC8"/>
      </a:accent5>
      <a:accent6>
        <a:srgbClr val="317023"/>
      </a:accent6>
      <a:hlink>
        <a:srgbClr val="0B1A58"/>
      </a:hlink>
      <a:folHlink>
        <a:srgbClr val="009DD9"/>
      </a:folHlink>
    </a:clrScheme>
    <a:fontScheme name="HAN model print">
      <a:majorFont>
        <a:latin typeface="OfficinaSans"/>
        <a:ea typeface=""/>
        <a:cs typeface=""/>
      </a:majorFont>
      <a:minorFont>
        <a:latin typeface="Arial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b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600" b="1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HAN model print 1">
        <a:dk1>
          <a:srgbClr val="000066"/>
        </a:dk1>
        <a:lt1>
          <a:srgbClr val="FFFFEB"/>
        </a:lt1>
        <a:dk2>
          <a:srgbClr val="336699"/>
        </a:dk2>
        <a:lt2>
          <a:srgbClr val="FFFFEB"/>
        </a:lt2>
        <a:accent1>
          <a:srgbClr val="666699"/>
        </a:accent1>
        <a:accent2>
          <a:srgbClr val="99CCFF"/>
        </a:accent2>
        <a:accent3>
          <a:srgbClr val="ADB8CA"/>
        </a:accent3>
        <a:accent4>
          <a:srgbClr val="DADAC9"/>
        </a:accent4>
        <a:accent5>
          <a:srgbClr val="B8B8CA"/>
        </a:accent5>
        <a:accent6>
          <a:srgbClr val="8AB9E7"/>
        </a:accent6>
        <a:hlink>
          <a:srgbClr val="CCCCFF"/>
        </a:hlink>
        <a:folHlink>
          <a:srgbClr val="C68D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HAN model print 2">
        <a:dk1>
          <a:srgbClr val="003366"/>
        </a:dk1>
        <a:lt1>
          <a:srgbClr val="FFFFFF"/>
        </a:lt1>
        <a:dk2>
          <a:srgbClr val="006666"/>
        </a:dk2>
        <a:lt2>
          <a:srgbClr val="003366"/>
        </a:lt2>
        <a:accent1>
          <a:srgbClr val="99CC99"/>
        </a:accent1>
        <a:accent2>
          <a:srgbClr val="33CCCC"/>
        </a:accent2>
        <a:accent3>
          <a:srgbClr val="FFFFFF"/>
        </a:accent3>
        <a:accent4>
          <a:srgbClr val="002A56"/>
        </a:accent4>
        <a:accent5>
          <a:srgbClr val="CAE2CA"/>
        </a:accent5>
        <a:accent6>
          <a:srgbClr val="2DB9B9"/>
        </a:accent6>
        <a:hlink>
          <a:srgbClr val="666699"/>
        </a:hlink>
        <a:folHlink>
          <a:srgbClr val="CC99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HAN model print 3">
        <a:dk1>
          <a:srgbClr val="000000"/>
        </a:dk1>
        <a:lt1>
          <a:srgbClr val="FFFFFF"/>
        </a:lt1>
        <a:dk2>
          <a:srgbClr val="000000"/>
        </a:dk2>
        <a:lt2>
          <a:srgbClr val="5F5F5F"/>
        </a:lt2>
        <a:accent1>
          <a:srgbClr val="C0C0C0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737373"/>
        </a:accent6>
        <a:hlink>
          <a:srgbClr val="5F5F5F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HAN model print 4">
        <a:dk1>
          <a:srgbClr val="000000"/>
        </a:dk1>
        <a:lt1>
          <a:srgbClr val="FFFFFF"/>
        </a:lt1>
        <a:dk2>
          <a:srgbClr val="9900CC"/>
        </a:dk2>
        <a:lt2>
          <a:srgbClr val="0033CC"/>
        </a:lt2>
        <a:accent1>
          <a:srgbClr val="FFCC66"/>
        </a:accent1>
        <a:accent2>
          <a:srgbClr val="33CC33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2DB92D"/>
        </a:accent6>
        <a:hlink>
          <a:srgbClr val="9900CC"/>
        </a:hlink>
        <a:folHlink>
          <a:srgbClr val="9900C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32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Times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0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33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Times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37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Times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38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Times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39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Times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40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Times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41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Times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9.xml><?xml version="1.0" encoding="utf-8"?>
<a:theme xmlns:a="http://schemas.openxmlformats.org/drawingml/2006/main" name="42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Times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Campbell_10e_Lecture_Template</Template>
  <TotalTime>0</TotalTime>
  <Words>1499</Words>
  <Application>Microsoft Office PowerPoint</Application>
  <PresentationFormat>Diavoorstelling (4:3)</PresentationFormat>
  <Paragraphs>522</Paragraphs>
  <Slides>53</Slides>
  <Notes>38</Notes>
  <HiddenSlides>0</HiddenSlides>
  <MMClips>1</MMClips>
  <ScaleCrop>false</ScaleCrop>
  <HeadingPairs>
    <vt:vector size="6" baseType="variant">
      <vt:variant>
        <vt:lpstr>Gebruikte lettertypen</vt:lpstr>
      </vt:variant>
      <vt:variant>
        <vt:i4>9</vt:i4>
      </vt:variant>
      <vt:variant>
        <vt:lpstr>Thema</vt:lpstr>
      </vt:variant>
      <vt:variant>
        <vt:i4>19</vt:i4>
      </vt:variant>
      <vt:variant>
        <vt:lpstr>Diatitels</vt:lpstr>
      </vt:variant>
      <vt:variant>
        <vt:i4>53</vt:i4>
      </vt:variant>
    </vt:vector>
  </HeadingPairs>
  <TitlesOfParts>
    <vt:vector size="81" baseType="lpstr">
      <vt:lpstr>ＭＳ Ｐゴシック</vt:lpstr>
      <vt:lpstr>Arial</vt:lpstr>
      <vt:lpstr>Calibri</vt:lpstr>
      <vt:lpstr>Geneva</vt:lpstr>
      <vt:lpstr>OfficinaSans</vt:lpstr>
      <vt:lpstr>Times</vt:lpstr>
      <vt:lpstr>Times New Roman</vt:lpstr>
      <vt:lpstr>Wingdings</vt:lpstr>
      <vt:lpstr>ヒラギノ角ゴ Pro W3</vt:lpstr>
      <vt:lpstr>31_Blank</vt:lpstr>
      <vt:lpstr>32_Blank</vt:lpstr>
      <vt:lpstr>33_Blank</vt:lpstr>
      <vt:lpstr>37_Blank</vt:lpstr>
      <vt:lpstr>38_Blank</vt:lpstr>
      <vt:lpstr>39_Blank</vt:lpstr>
      <vt:lpstr>40_Blank</vt:lpstr>
      <vt:lpstr>41_Blank</vt:lpstr>
      <vt:lpstr>42_Blank</vt:lpstr>
      <vt:lpstr>43_Blank</vt:lpstr>
      <vt:lpstr>44_Blank</vt:lpstr>
      <vt:lpstr>45_Blank</vt:lpstr>
      <vt:lpstr>46_Blank</vt:lpstr>
      <vt:lpstr>47_Blank</vt:lpstr>
      <vt:lpstr>Campbell10e_ClickerTemplate</vt:lpstr>
      <vt:lpstr>48_Blank</vt:lpstr>
      <vt:lpstr>1_CC4eActiveLectureQuestions</vt:lpstr>
      <vt:lpstr>1_Campbell10e_ClickerTemplate</vt:lpstr>
      <vt:lpstr>HAN standaard NL</vt:lpstr>
      <vt:lpstr>PowerPoint-presentatie</vt:lpstr>
      <vt:lpstr>Studiewijzer</vt:lpstr>
      <vt:lpstr>H45</vt:lpstr>
      <vt:lpstr>Concept 45.4: The interplay of tropic and sex hormones regulates mammalian reproduction</vt:lpstr>
      <vt:lpstr>Hormonale regulatie bij de man</vt:lpstr>
      <vt:lpstr>Hormonale regulatie bij de man</vt:lpstr>
      <vt:lpstr>Hormonale regulatie bij de vrouw (Ovulatie)</vt:lpstr>
      <vt:lpstr>PowerPoint-presentatie</vt:lpstr>
      <vt:lpstr>Hormonale regulatie bij de vrouw (niet zwanger)</vt:lpstr>
      <vt:lpstr>Hormonale regulatie bij de vrouw (niet zwanger)</vt:lpstr>
      <vt:lpstr>Hormonale regulatie bij de vrouw (wel zwanger)</vt:lpstr>
      <vt:lpstr>Hormonale regulatie bij de vrouw (wel zwanger)</vt:lpstr>
      <vt:lpstr>Menopause</vt:lpstr>
      <vt:lpstr>Concept 45.5: In placental mammals, an embryo develops fully within the mother’s uterus</vt:lpstr>
      <vt:lpstr>Figure 45.15</vt:lpstr>
      <vt:lpstr>Conception, Embryonic Development, and Birth</vt:lpstr>
      <vt:lpstr>Buitenbaarmoederlijke zwangerschap</vt:lpstr>
      <vt:lpstr>First Trimester</vt:lpstr>
      <vt:lpstr>First Trimester</vt:lpstr>
      <vt:lpstr>Figure 45.16</vt:lpstr>
      <vt:lpstr>PowerPoint-presentatie</vt:lpstr>
      <vt:lpstr>Figure 45.17</vt:lpstr>
      <vt:lpstr>Tweelingen</vt:lpstr>
      <vt:lpstr>Moeder met de meeste kinderen</vt:lpstr>
      <vt:lpstr>Vader met de meeste kinderen</vt:lpstr>
      <vt:lpstr>Second and Third Trimesters</vt:lpstr>
      <vt:lpstr>Video: Ultrasound of Human Fetus 1</vt:lpstr>
      <vt:lpstr>Second and Third Trimesters</vt:lpstr>
      <vt:lpstr>Figure 45.18</vt:lpstr>
      <vt:lpstr>PowerPoint-presentatie</vt:lpstr>
      <vt:lpstr>Figure 45.19</vt:lpstr>
      <vt:lpstr>Maternal Immune Tolerance of the Embryo and Fetus</vt:lpstr>
      <vt:lpstr>Contraception and Abortion</vt:lpstr>
      <vt:lpstr>Figure 45.20</vt:lpstr>
      <vt:lpstr>Figure 45.20a</vt:lpstr>
      <vt:lpstr>Figure 45.20b</vt:lpstr>
      <vt:lpstr>PowerPoint-presentatie</vt:lpstr>
      <vt:lpstr>Wat hebben deze foto’s gemeen?</vt:lpstr>
      <vt:lpstr>Verminderde vruchtbaarheid</vt:lpstr>
      <vt:lpstr>Verminderde vruchtbaarheid</vt:lpstr>
      <vt:lpstr>Stoffen uit het milieu</vt:lpstr>
      <vt:lpstr>Voortplantingstechnieken wanneer de man minder vruchtbaar is</vt:lpstr>
      <vt:lpstr>PowerPoint-presentatie</vt:lpstr>
      <vt:lpstr>Facematch</vt:lpstr>
      <vt:lpstr>Voortplantingstechnieken wanneer de vrouw minder vruchtbaar is</vt:lpstr>
      <vt:lpstr>Voortplantingstechnieken wanneer de vrouw minder vruchtbaar is</vt:lpstr>
      <vt:lpstr>PowerPoint-presentatie</vt:lpstr>
      <vt:lpstr>Figure 45.21</vt:lpstr>
      <vt:lpstr>Figure 45.UN01</vt:lpstr>
      <vt:lpstr>Figure 45.UN02</vt:lpstr>
      <vt:lpstr>Figure 45.UN03</vt:lpstr>
      <vt:lpstr>Figure 45.UN04</vt:lpstr>
      <vt:lpstr>Figure 45.UN05</vt:lpstr>
    </vt:vector>
  </TitlesOfParts>
  <Company>Jerome Burg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Jerome Burg</dc:creator>
  <cp:lastModifiedBy>Ruben Piek</cp:lastModifiedBy>
  <cp:revision>123</cp:revision>
  <dcterms:created xsi:type="dcterms:W3CDTF">2010-08-06T18:35:02Z</dcterms:created>
  <dcterms:modified xsi:type="dcterms:W3CDTF">2018-05-15T06:19:58Z</dcterms:modified>
</cp:coreProperties>
</file>